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8" r:id="rId3"/>
    <p:sldId id="259" r:id="rId4"/>
    <p:sldId id="260" r:id="rId5"/>
    <p:sldId id="262" r:id="rId6"/>
    <p:sldId id="263" r:id="rId7"/>
    <p:sldId id="261" r:id="rId8"/>
    <p:sldId id="265" r:id="rId9"/>
    <p:sldId id="266" r:id="rId10"/>
    <p:sldId id="267" r:id="rId11"/>
    <p:sldId id="301" r:id="rId12"/>
    <p:sldId id="302" r:id="rId13"/>
    <p:sldId id="268" r:id="rId14"/>
    <p:sldId id="269" r:id="rId15"/>
    <p:sldId id="276" r:id="rId16"/>
    <p:sldId id="270" r:id="rId17"/>
    <p:sldId id="271" r:id="rId18"/>
    <p:sldId id="273" r:id="rId19"/>
    <p:sldId id="272" r:id="rId20"/>
    <p:sldId id="304" r:id="rId21"/>
    <p:sldId id="282" r:id="rId22"/>
    <p:sldId id="275" r:id="rId23"/>
    <p:sldId id="274" r:id="rId24"/>
    <p:sldId id="277" r:id="rId25"/>
    <p:sldId id="279" r:id="rId26"/>
    <p:sldId id="278" r:id="rId27"/>
    <p:sldId id="280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91" r:id="rId36"/>
    <p:sldId id="292" r:id="rId37"/>
    <p:sldId id="289" r:id="rId38"/>
    <p:sldId id="293" r:id="rId39"/>
    <p:sldId id="294" r:id="rId40"/>
    <p:sldId id="296" r:id="rId41"/>
    <p:sldId id="295" r:id="rId42"/>
    <p:sldId id="297" r:id="rId43"/>
    <p:sldId id="298" r:id="rId44"/>
    <p:sldId id="300" r:id="rId45"/>
    <p:sldId id="299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pos="17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9"/>
  </p:normalViewPr>
  <p:slideViewPr>
    <p:cSldViewPr>
      <p:cViewPr varScale="1">
        <p:scale>
          <a:sx n="104" d="100"/>
          <a:sy n="104" d="100"/>
        </p:scale>
        <p:origin x="1784" y="200"/>
      </p:cViewPr>
      <p:guideLst>
        <p:guide orient="horz" pos="1632"/>
        <p:guide pos="17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482531-67C7-9645-9A4D-8CCC230971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6D9CA6-9229-6E4C-9F7F-E48F7B3479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F3F32F-841B-1343-BFF1-94516BB7656D}" type="datetime1">
              <a:rPr lang="en-US" altLang="en-US"/>
              <a:pPr/>
              <a:t>11/16/21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72C71-66B4-7744-8883-70ACE35E61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41899-8EC0-C747-9539-9C739FD670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216188-23A7-4D4E-97A4-DF77595B65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424577C-62AE-4141-87B6-BB828FC4F3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5D8DC2A-3908-7042-96F1-7B100527F0D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" pitchFamily="2" charset="0"/>
              </a:defRPr>
            </a:lvl1pPr>
          </a:lstStyle>
          <a:p>
            <a:fld id="{AAAB5C08-3637-E34F-AA1D-1860437FAA2B}" type="datetime1">
              <a:rPr lang="en-US" altLang="en-US"/>
              <a:pPr/>
              <a:t>11/16/21</a:t>
            </a:fld>
            <a:endParaRPr lang="en-US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CAF46E42-185E-FE4A-947F-69654CF73A4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FBA34F3-C059-F34D-B984-E3155FD97B2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91C73F1-EDFC-C042-96A8-2FCCB0A59AD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2B23EBFE-0C43-A645-A4E3-5F72C300B6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" pitchFamily="2" charset="0"/>
              </a:defRPr>
            </a:lvl1pPr>
          </a:lstStyle>
          <a:p>
            <a:fld id="{53469289-7B1C-4D4A-AC7B-1458C1B51DB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401B2C2-6653-5E45-B763-3E847074C6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307B291-D905-A549-927B-28BC6C0C58CA}" type="slidenum">
              <a:rPr lang="en-US" altLang="en-US" sz="1200" b="0">
                <a:latin typeface="Times" pitchFamily="2" charset="0"/>
              </a:rPr>
              <a:pPr/>
              <a:t>1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8895C661-DE44-F742-8D3B-3E082FCBC8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38E12C43-02DC-494A-A08A-7043808AC9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6389" name="Date Placeholder 4">
            <a:extLst>
              <a:ext uri="{FF2B5EF4-FFF2-40B4-BE49-F238E27FC236}">
                <a16:creationId xmlns:a16="http://schemas.microsoft.com/office/drawing/2014/main" id="{4A9FD871-C056-984E-81B3-18ADD6E15F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444F88C-4A81-3743-99C7-2E0A9F9DDA4F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4CFFE38C-99FA-ED4A-A372-1D07EDAF06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5064048-50F5-0B49-BC0B-29C124F3375B}" type="slidenum">
              <a:rPr lang="en-US" altLang="en-US" sz="1200" b="0">
                <a:latin typeface="Times" pitchFamily="2" charset="0"/>
              </a:rPr>
              <a:pPr/>
              <a:t>2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59A7C62-0D94-A248-9896-0A72E01591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FFB60A6-73A8-2C45-AAE7-0530CFD972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0485" name="Date Placeholder 4">
            <a:extLst>
              <a:ext uri="{FF2B5EF4-FFF2-40B4-BE49-F238E27FC236}">
                <a16:creationId xmlns:a16="http://schemas.microsoft.com/office/drawing/2014/main" id="{8EB29F8B-0884-CB4B-8807-1D681E4DC5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CC306BB-AA3F-374C-8507-EC11BBD294B8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30E1D3C4-5AEA-E44B-81D5-102552D1F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5B141DE-BAF4-FA4A-8822-6D50AE9726B6}" type="slidenum">
              <a:rPr lang="en-US" altLang="en-US" sz="1200" b="0">
                <a:latin typeface="Times" pitchFamily="2" charset="0"/>
              </a:rPr>
              <a:pPr/>
              <a:t>3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392153AC-3135-1343-AD72-7DD1C683FD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3B4A803C-58D1-7B4D-B24B-0CAE64BDE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2533" name="Date Placeholder 4">
            <a:extLst>
              <a:ext uri="{FF2B5EF4-FFF2-40B4-BE49-F238E27FC236}">
                <a16:creationId xmlns:a16="http://schemas.microsoft.com/office/drawing/2014/main" id="{94356DE9-46E7-534B-8FF8-0108C43579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C33B4F3-E26F-714B-A39C-BFE7A3FBC757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0E17F12B-2070-EA40-A7C0-E4D57EAA33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9CF3410-0604-BA4B-91F0-027C4E915A25}" type="slidenum">
              <a:rPr lang="en-US" altLang="en-US" sz="1200" b="0">
                <a:latin typeface="Times" pitchFamily="2" charset="0"/>
              </a:rPr>
              <a:pPr/>
              <a:t>4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2CC50D9A-D550-8843-92B6-CE3CC9ED6B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0F9DF38A-1753-6545-BCB4-484FE35C81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4581" name="Date Placeholder 4">
            <a:extLst>
              <a:ext uri="{FF2B5EF4-FFF2-40B4-BE49-F238E27FC236}">
                <a16:creationId xmlns:a16="http://schemas.microsoft.com/office/drawing/2014/main" id="{F2D3E92D-631A-1340-9182-1F5D75C874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FEE1763-CCAD-4B48-92AF-915D5EB0DA1A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C82F4C34-6305-F647-91B6-EA64C2421E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8F9B4BA-9542-A74C-8CB8-DC7AF74C98F3}" type="slidenum">
              <a:rPr lang="en-US" altLang="en-US" sz="1200" b="0">
                <a:latin typeface="Times" pitchFamily="2" charset="0"/>
              </a:rPr>
              <a:pPr/>
              <a:t>5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B08A096-D8A7-9D4E-B94D-3154AC0B96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CBCBFA19-EB87-3C4C-9C48-DC29C80C03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6629" name="Date Placeholder 4">
            <a:extLst>
              <a:ext uri="{FF2B5EF4-FFF2-40B4-BE49-F238E27FC236}">
                <a16:creationId xmlns:a16="http://schemas.microsoft.com/office/drawing/2014/main" id="{A94FB756-959F-544F-8E35-223FA85B59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76E088C-D671-D24D-951F-E44A91BE50F1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5BEF476-0DDE-F444-9CD2-336E5D5FCA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25E1659-FFF8-7243-949B-31D252CA3F68}" type="slidenum">
              <a:rPr lang="en-US" altLang="en-US" sz="1200" b="0">
                <a:latin typeface="Times" pitchFamily="2" charset="0"/>
              </a:rPr>
              <a:pPr/>
              <a:t>6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DB86339C-2ADA-BA4D-82ED-83A170E17C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E1EAE42-7A04-4C48-97E8-628073C341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28677" name="Date Placeholder 4">
            <a:extLst>
              <a:ext uri="{FF2B5EF4-FFF2-40B4-BE49-F238E27FC236}">
                <a16:creationId xmlns:a16="http://schemas.microsoft.com/office/drawing/2014/main" id="{142CFAC2-D44E-7B43-B1F2-C69260FC54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16C7FAB4-F342-EC48-A7EF-D6CD66A21220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6DBD4D85-D295-9345-B640-22FFBFDCB3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0B87BEB-D11A-E543-BCBE-125A13AECDDD}" type="slidenum">
              <a:rPr lang="en-US" altLang="en-US" sz="1200" b="0">
                <a:latin typeface="Times" pitchFamily="2" charset="0"/>
              </a:rPr>
              <a:pPr/>
              <a:t>7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40405FE0-11FD-FF48-9598-4036FE442E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C37D52C0-108D-504D-8118-CB5FFE6ABD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0725" name="Date Placeholder 4">
            <a:extLst>
              <a:ext uri="{FF2B5EF4-FFF2-40B4-BE49-F238E27FC236}">
                <a16:creationId xmlns:a16="http://schemas.microsoft.com/office/drawing/2014/main" id="{4F4A0AE6-11D6-9D48-BDF7-41FC3877F4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77E2E2A-A3C5-2144-B4DD-C4DB2FDFB072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DEDFDE8E-4598-FC49-8475-655D7E1469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48A46E3-F436-A345-8C11-631A5645D977}" type="slidenum">
              <a:rPr lang="en-US" altLang="en-US" sz="1200" b="0">
                <a:latin typeface="Times" pitchFamily="2" charset="0"/>
              </a:rPr>
              <a:pPr/>
              <a:t>8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62F7E5D-2620-DE44-BCE5-A91D23BB96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ABD73248-19C1-6140-951D-A23E1686E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2773" name="Date Placeholder 4">
            <a:extLst>
              <a:ext uri="{FF2B5EF4-FFF2-40B4-BE49-F238E27FC236}">
                <a16:creationId xmlns:a16="http://schemas.microsoft.com/office/drawing/2014/main" id="{6E546D10-631E-A44A-BDAE-1222272738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8F6A6D5-92B5-3C42-ADA6-6F8D2C1F363C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220D5D4A-8555-9E4B-A080-4502E9A9F3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66373E3-ECFE-8445-AA13-B67D0DBA2C42}" type="slidenum">
              <a:rPr lang="en-US" altLang="en-US" sz="1200" b="0">
                <a:latin typeface="Times" pitchFamily="2" charset="0"/>
              </a:rPr>
              <a:pPr/>
              <a:t>9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BC91B8E9-C062-C04F-96DC-0DDBCEF44A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89774819-3F68-0148-9772-60DFDF1AD3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4821" name="Date Placeholder 4">
            <a:extLst>
              <a:ext uri="{FF2B5EF4-FFF2-40B4-BE49-F238E27FC236}">
                <a16:creationId xmlns:a16="http://schemas.microsoft.com/office/drawing/2014/main" id="{14E6A147-EDCD-9B42-AF2E-C0EF2B442C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41DF010-D4EB-444B-9C93-1DF350DBF870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FA5A1D0-6DF1-D84C-AE2B-BAAF7FCDBD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873E70E-BA80-9648-9F41-C93CBF807E86}" type="slidenum">
              <a:rPr lang="en-US" altLang="en-US" sz="1200" b="0">
                <a:latin typeface="Times" pitchFamily="2" charset="0"/>
              </a:rPr>
              <a:pPr/>
              <a:t>10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DCB55DA3-0B7C-4B4B-A978-19E79D971F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328FD23B-66F3-0740-B66A-107E7CA09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6869" name="Date Placeholder 4">
            <a:extLst>
              <a:ext uri="{FF2B5EF4-FFF2-40B4-BE49-F238E27FC236}">
                <a16:creationId xmlns:a16="http://schemas.microsoft.com/office/drawing/2014/main" id="{6951E9D5-317A-B146-9F4A-673FD0DCC1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41FCB04-B097-804D-B42E-AAA6FAABDF9F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72E969A6-7965-2B44-BD0D-04ADD8975A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27BEEE1-22C6-B045-BD2C-CC84F60A1069}" type="slidenum">
              <a:rPr lang="en-US" altLang="en-US" sz="1200" b="0">
                <a:latin typeface="Times" pitchFamily="2" charset="0"/>
              </a:rPr>
              <a:pPr/>
              <a:t>11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BCCC21B-D07B-464F-BB4D-8591365D06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5F2CD827-6866-5D49-8496-8762C79D9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38917" name="Date Placeholder 4">
            <a:extLst>
              <a:ext uri="{FF2B5EF4-FFF2-40B4-BE49-F238E27FC236}">
                <a16:creationId xmlns:a16="http://schemas.microsoft.com/office/drawing/2014/main" id="{25D51F54-07B3-DF4B-AF26-2FB91E7D15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05D7760-005A-054D-A7D3-9B3F044E7FD6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1B0F360D-78BC-D54A-BE68-7355212DA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3359F27-166E-9544-88A9-9AFAD811590A}" type="slidenum">
              <a:rPr lang="en-US" altLang="en-US" sz="1200" b="0">
                <a:latin typeface="Times" pitchFamily="2" charset="0"/>
              </a:rPr>
              <a:pPr/>
              <a:t>12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4C11C5BB-0CD6-0D45-9098-DBF5C8FD3A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7B673042-13DA-F946-A997-F55B0B7FCF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0965" name="Date Placeholder 4">
            <a:extLst>
              <a:ext uri="{FF2B5EF4-FFF2-40B4-BE49-F238E27FC236}">
                <a16:creationId xmlns:a16="http://schemas.microsoft.com/office/drawing/2014/main" id="{930970A8-0B9A-8741-9ACA-0AAC81C3AC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3FFF850-8F7D-CA43-B9B5-3EAF076A7F64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157CC084-EC7E-054E-8CBF-8B8D6C8DB0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4EE2B4D-457C-1442-8044-91B440FC165F}" type="slidenum">
              <a:rPr lang="en-US" altLang="en-US" sz="1200" b="0">
                <a:latin typeface="Times" pitchFamily="2" charset="0"/>
              </a:rPr>
              <a:pPr/>
              <a:t>13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E2BF3E19-7C3D-F44B-BD63-545E970F8D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0FDFFE2-7B8C-6A48-A148-594FA0FD77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3013" name="Date Placeholder 4">
            <a:extLst>
              <a:ext uri="{FF2B5EF4-FFF2-40B4-BE49-F238E27FC236}">
                <a16:creationId xmlns:a16="http://schemas.microsoft.com/office/drawing/2014/main" id="{DFA606F9-BC32-6A4C-B64E-1E4F0E6499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9258A51-8AE5-2649-92D3-36548B7747FD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2243B2B2-981F-834A-8C13-0A313ED645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23A0C57-1358-5044-924D-7DF6D721237A}" type="slidenum">
              <a:rPr lang="en-US" altLang="en-US" sz="1200" b="0">
                <a:latin typeface="Times" pitchFamily="2" charset="0"/>
              </a:rPr>
              <a:pPr/>
              <a:t>14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C502D51D-B521-DC41-A30E-656E5EAD89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584E5C2D-C278-384E-B92E-F7BE36F0F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5061" name="Date Placeholder 4">
            <a:extLst>
              <a:ext uri="{FF2B5EF4-FFF2-40B4-BE49-F238E27FC236}">
                <a16:creationId xmlns:a16="http://schemas.microsoft.com/office/drawing/2014/main" id="{2BBFDB51-74CE-D748-AAD5-E694EA706C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EB49936-77D4-4641-8F7B-332A0CF05D0C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AC3A7DF-90DB-8446-8493-44026388AA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85F0991-BC15-D748-BA59-09C1BCB9403E}" type="slidenum">
              <a:rPr lang="en-US" altLang="en-US" sz="1200" b="0">
                <a:latin typeface="Times" pitchFamily="2" charset="0"/>
              </a:rPr>
              <a:pPr/>
              <a:t>15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1B8FEB2-2C04-E94E-B56F-4D5BD5BC71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D798A2B-46E3-5E44-BFE9-E5D01F3040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7109" name="Date Placeholder 4">
            <a:extLst>
              <a:ext uri="{FF2B5EF4-FFF2-40B4-BE49-F238E27FC236}">
                <a16:creationId xmlns:a16="http://schemas.microsoft.com/office/drawing/2014/main" id="{2731A89A-204B-F941-986F-291C0132D3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4193A87-87F0-E24F-82E8-F3A61C34724C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FE4A9D4C-599A-7E4E-86A6-D8769A8A4A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86E8344-FA2E-EF48-A43B-374A5ECAB0F5}" type="slidenum">
              <a:rPr lang="en-US" altLang="en-US" sz="1200" b="0">
                <a:latin typeface="Times" pitchFamily="2" charset="0"/>
              </a:rPr>
              <a:pPr/>
              <a:t>16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F6F18DAB-5C6C-B741-8EDD-30836AEB1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72F40A29-CB46-DE47-BE3C-FC5531AB7C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49157" name="Date Placeholder 4">
            <a:extLst>
              <a:ext uri="{FF2B5EF4-FFF2-40B4-BE49-F238E27FC236}">
                <a16:creationId xmlns:a16="http://schemas.microsoft.com/office/drawing/2014/main" id="{08128D85-988B-3349-A172-328E636B74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A1636EE-7D00-A047-9B36-C387AB40A203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71E657C4-9FA3-5E46-ACA4-03C698F9EE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DC39E9E-EA19-5D4C-84A4-080289AFBA4E}" type="slidenum">
              <a:rPr lang="en-US" altLang="en-US" sz="1200" b="0">
                <a:latin typeface="Times" pitchFamily="2" charset="0"/>
              </a:rPr>
              <a:pPr/>
              <a:t>17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F30861A0-98F0-8147-AD32-67CE459384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B49DAD37-648A-E64F-A444-8C2F4ADED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1205" name="Date Placeholder 4">
            <a:extLst>
              <a:ext uri="{FF2B5EF4-FFF2-40B4-BE49-F238E27FC236}">
                <a16:creationId xmlns:a16="http://schemas.microsoft.com/office/drawing/2014/main" id="{4EA43ED2-2166-D944-A411-F935F93549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91520A5-C50B-6448-9D00-4362F57C637B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27406F54-C170-E149-846B-2FD1C60630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8F89D32-563C-BD44-8D96-A1112DD8E258}" type="slidenum">
              <a:rPr lang="en-US" altLang="en-US" sz="1200" b="0">
                <a:latin typeface="Times" pitchFamily="2" charset="0"/>
              </a:rPr>
              <a:pPr/>
              <a:t>18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AC0EC3EC-F17F-ED41-AF0E-E13EFEFBC2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43FD8488-8A8D-FC46-8A84-7C5AB674D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3253" name="Date Placeholder 4">
            <a:extLst>
              <a:ext uri="{FF2B5EF4-FFF2-40B4-BE49-F238E27FC236}">
                <a16:creationId xmlns:a16="http://schemas.microsoft.com/office/drawing/2014/main" id="{02B0819B-6AD6-404E-8E2E-258B762656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A288123-FE1D-D047-B13A-557FA2DAFD07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E3F8DE69-3291-4E4C-A5F7-FE36E13D5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7DF8466-EF3F-A443-9F01-41974E9C8B00}" type="slidenum">
              <a:rPr lang="en-US" altLang="en-US" sz="1200" b="0">
                <a:latin typeface="Times" pitchFamily="2" charset="0"/>
              </a:rPr>
              <a:pPr/>
              <a:t>19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866F4453-7E35-AB4E-9949-B6EFD4BACE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1B471005-8ADD-3449-87D5-3757ED318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5301" name="Date Placeholder 4">
            <a:extLst>
              <a:ext uri="{FF2B5EF4-FFF2-40B4-BE49-F238E27FC236}">
                <a16:creationId xmlns:a16="http://schemas.microsoft.com/office/drawing/2014/main" id="{54E78447-81DE-F947-A8B9-281EA76C22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61874BB-A585-5D48-9A75-164B7B24EA25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07881EF1-D675-BA45-9E85-1F3D63706A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A96ABE4-AC89-934B-ADEC-E61B1726BAE5}" type="slidenum">
              <a:rPr lang="en-US" altLang="en-US" sz="1200" b="0">
                <a:latin typeface="Times" pitchFamily="2" charset="0"/>
              </a:rPr>
              <a:pPr/>
              <a:t>21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D8FF1CF-780D-834F-8D93-33F583EB74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ABE1612E-A03B-D14D-80D9-7A241C7A86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9397" name="Date Placeholder 4">
            <a:extLst>
              <a:ext uri="{FF2B5EF4-FFF2-40B4-BE49-F238E27FC236}">
                <a16:creationId xmlns:a16="http://schemas.microsoft.com/office/drawing/2014/main" id="{60DA1903-B2B2-CD46-B3F2-AA7F4F514E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76B60F0-2E0F-CB4A-9451-F67075580312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D6DBB40A-5B71-3F40-9620-08C4C14FB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C7CCD9B-FE51-874B-9DB5-58DB13ADF2AE}" type="slidenum">
              <a:rPr lang="en-US" altLang="en-US" sz="1200" b="0">
                <a:latin typeface="Times" pitchFamily="2" charset="0"/>
              </a:rPr>
              <a:pPr/>
              <a:t>22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9CAB208B-41CE-1642-8951-03521CC573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C85C62A7-0259-6742-8EA4-60F741772E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1445" name="Date Placeholder 4">
            <a:extLst>
              <a:ext uri="{FF2B5EF4-FFF2-40B4-BE49-F238E27FC236}">
                <a16:creationId xmlns:a16="http://schemas.microsoft.com/office/drawing/2014/main" id="{35CDE9F9-A1C9-DE45-BE78-277C920FA7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92B1374-7EDC-C048-B84F-8D5F9995A592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52C0D99F-E30B-0F47-80D7-8FC3D30178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CFC2F58-DFF1-B644-95E2-28EB33F77A90}" type="slidenum">
              <a:rPr lang="en-US" altLang="en-US" sz="1200" b="0">
                <a:latin typeface="Times" pitchFamily="2" charset="0"/>
              </a:rPr>
              <a:pPr/>
              <a:t>23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ACD8BFF0-C657-4B44-BE58-8853BB3D31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CC1E99F-BE96-EE4D-A9C6-E1EA4761D5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3493" name="Date Placeholder 4">
            <a:extLst>
              <a:ext uri="{FF2B5EF4-FFF2-40B4-BE49-F238E27FC236}">
                <a16:creationId xmlns:a16="http://schemas.microsoft.com/office/drawing/2014/main" id="{560A294B-AA80-214A-947B-7223B8145B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8ABE8F0-36EC-2142-B280-BC7DD0C734AC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D3B17072-315A-F34D-9098-254CDC3DB6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387642C-3E04-4949-A27E-CAE218B55B7C}" type="slidenum">
              <a:rPr lang="en-US" altLang="en-US" sz="1200" b="0">
                <a:latin typeface="Times" pitchFamily="2" charset="0"/>
              </a:rPr>
              <a:pPr/>
              <a:t>24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7E0312EF-8D79-A74B-AF4F-BC0DE84511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D92C986-9E45-1746-9333-4A81C54E5C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5541" name="Date Placeholder 4">
            <a:extLst>
              <a:ext uri="{FF2B5EF4-FFF2-40B4-BE49-F238E27FC236}">
                <a16:creationId xmlns:a16="http://schemas.microsoft.com/office/drawing/2014/main" id="{0D139D79-B526-E143-B350-A7275F405F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13CAF8D-A7D6-5C46-93EB-57DF12DD6829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189D2636-0469-EF44-9986-50ED966C89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0A93F2C-7AB1-6446-8216-AF5F44509218}" type="slidenum">
              <a:rPr lang="en-US" altLang="en-US" sz="1200" b="0">
                <a:latin typeface="Times" pitchFamily="2" charset="0"/>
              </a:rPr>
              <a:pPr/>
              <a:t>25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DA8C99A4-6497-A94B-AD4F-49751553FF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2DCE1468-D84F-CF42-877C-C9349F771F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7589" name="Date Placeholder 4">
            <a:extLst>
              <a:ext uri="{FF2B5EF4-FFF2-40B4-BE49-F238E27FC236}">
                <a16:creationId xmlns:a16="http://schemas.microsoft.com/office/drawing/2014/main" id="{D296C6DD-3D42-7C43-8A55-53227B183E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1C7CA42-1C01-0648-A996-1AA1E3176151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4CABF040-CB12-A74E-B180-1F68D2DBA2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62AF5E2-0830-3247-A583-A09C0D566528}" type="slidenum">
              <a:rPr lang="en-US" altLang="en-US" sz="1200" b="0">
                <a:latin typeface="Times" pitchFamily="2" charset="0"/>
              </a:rPr>
              <a:pPr/>
              <a:t>26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3A8B2CDD-C8FA-9B48-B16D-E519CD8356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D86C20C9-9B49-0148-8B7F-3B6F652393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69637" name="Date Placeholder 4">
            <a:extLst>
              <a:ext uri="{FF2B5EF4-FFF2-40B4-BE49-F238E27FC236}">
                <a16:creationId xmlns:a16="http://schemas.microsoft.com/office/drawing/2014/main" id="{1CB923EB-A48D-3545-8F4D-B99B0B7759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22C9DE9-F5A8-4749-8773-4BFCDD957F2D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35DE14A3-CE91-7F4D-BFC9-6EF84F7FED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492185FD-5459-FC4C-94A0-C8D5FABA7630}" type="slidenum">
              <a:rPr lang="en-US" altLang="en-US" sz="1200" b="0">
                <a:latin typeface="Times" pitchFamily="2" charset="0"/>
              </a:rPr>
              <a:pPr/>
              <a:t>27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46C78C6E-BEEF-F047-AEAF-89EA30E491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4CBBF903-3AA5-AF48-8CD5-CD79284761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71685" name="Date Placeholder 4">
            <a:extLst>
              <a:ext uri="{FF2B5EF4-FFF2-40B4-BE49-F238E27FC236}">
                <a16:creationId xmlns:a16="http://schemas.microsoft.com/office/drawing/2014/main" id="{1D77FD46-DC9A-7F47-BDB9-578708F44E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D2E61CC-02B7-E64C-A502-910C4FD3D354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A2E5A332-8F50-A84A-B0F7-0129C28357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5F8BEEA-F3BC-FA46-B6BA-5CDBD066DBF5}" type="slidenum">
              <a:rPr lang="en-US" altLang="en-US" sz="1200" b="0">
                <a:latin typeface="Times" pitchFamily="2" charset="0"/>
              </a:rPr>
              <a:pPr/>
              <a:t>28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7540F718-ECBF-8D4A-907D-0EE23C6E9D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8D977E2A-3FCD-C244-B335-49FAA2809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73733" name="Date Placeholder 4">
            <a:extLst>
              <a:ext uri="{FF2B5EF4-FFF2-40B4-BE49-F238E27FC236}">
                <a16:creationId xmlns:a16="http://schemas.microsoft.com/office/drawing/2014/main" id="{C4BF861D-C08F-454A-8BED-16C3FEA82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B523748-E9C4-7347-B427-555A41AD1205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6195B7C6-16A5-044A-A653-23983D5704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094BE90-63F2-D14C-8F95-DFE6B41DE7FD}" type="slidenum">
              <a:rPr lang="en-US" altLang="en-US" sz="1200" b="0">
                <a:latin typeface="Times" pitchFamily="2" charset="0"/>
              </a:rPr>
              <a:pPr/>
              <a:t>29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CC1AD3E9-D3B6-9641-936C-8C531E5A2B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EBE5377A-9CB3-D94F-8C82-EDEEB9979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75781" name="Date Placeholder 4">
            <a:extLst>
              <a:ext uri="{FF2B5EF4-FFF2-40B4-BE49-F238E27FC236}">
                <a16:creationId xmlns:a16="http://schemas.microsoft.com/office/drawing/2014/main" id="{7344FF43-6995-0144-9783-E4CEF22EBB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7C72C8F-EC76-8E4C-A481-D8508D440F80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FEF101CB-0D6E-554A-8547-227BF05F5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0BAB8D6-95F7-D64D-997A-9D86EDE4A087}" type="slidenum">
              <a:rPr lang="en-US" altLang="en-US" sz="1200" b="0">
                <a:latin typeface="Times" pitchFamily="2" charset="0"/>
              </a:rPr>
              <a:pPr/>
              <a:t>30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51642E33-5BB5-794E-89EE-A370488EC5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0377D1BD-68D7-8546-88C9-85A84EEFFB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77829" name="Date Placeholder 4">
            <a:extLst>
              <a:ext uri="{FF2B5EF4-FFF2-40B4-BE49-F238E27FC236}">
                <a16:creationId xmlns:a16="http://schemas.microsoft.com/office/drawing/2014/main" id="{1BE3D9D5-E7BA-DF4E-92F0-E490D5DC8E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4821AC6-3C1B-6F4F-8335-7AB44DFA4191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5347DD3-689D-684D-8E77-14DE9F5271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908ACCE-6B4C-2B40-BCEB-1BC64C0F8757}" type="slidenum">
              <a:rPr lang="en-US" altLang="en-US" sz="1200" b="0">
                <a:latin typeface="Times" pitchFamily="2" charset="0"/>
              </a:rPr>
              <a:pPr/>
              <a:t>31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5A878E80-657C-B341-AF58-64B357D0C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A30A6F0B-B802-3348-ACFB-90330DEA2B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79877" name="Date Placeholder 4">
            <a:extLst>
              <a:ext uri="{FF2B5EF4-FFF2-40B4-BE49-F238E27FC236}">
                <a16:creationId xmlns:a16="http://schemas.microsoft.com/office/drawing/2014/main" id="{92CD8B3E-F340-F84A-BA87-18080A0C70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79BB89A-E240-2249-88AC-1F6F58B03E7A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71CADCCE-1CFB-EA48-BCB7-0CD86BF0F5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1A746DD-05D9-0145-BF2F-1E4BD5D5A90A}" type="slidenum">
              <a:rPr lang="en-US" altLang="en-US" sz="1200" b="0">
                <a:latin typeface="Times" pitchFamily="2" charset="0"/>
              </a:rPr>
              <a:pPr/>
              <a:t>32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E18AD980-5E03-CC43-A929-D1ADFA66EC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CFA7C6E6-C727-DF48-9104-ADDF2EDD94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81925" name="Date Placeholder 4">
            <a:extLst>
              <a:ext uri="{FF2B5EF4-FFF2-40B4-BE49-F238E27FC236}">
                <a16:creationId xmlns:a16="http://schemas.microsoft.com/office/drawing/2014/main" id="{D69DEECF-1000-3147-A66D-78220E07A1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D08C4AE-AC8F-414D-B541-8F3E0AF5A4D1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B1167E48-7B95-C04C-9BEF-589E6241AC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23A4B88-D231-0B44-86F4-D7170D78566B}" type="slidenum">
              <a:rPr lang="en-US" altLang="en-US" sz="1200" b="0">
                <a:latin typeface="Times" pitchFamily="2" charset="0"/>
              </a:rPr>
              <a:pPr/>
              <a:t>33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6A5B0F4E-836D-7A4F-8CFD-2CA5D3D2DC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68600593-E42F-BE4D-94FE-BA0C580C68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83973" name="Date Placeholder 4">
            <a:extLst>
              <a:ext uri="{FF2B5EF4-FFF2-40B4-BE49-F238E27FC236}">
                <a16:creationId xmlns:a16="http://schemas.microsoft.com/office/drawing/2014/main" id="{B8220999-62AE-844E-A961-53FF23344F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0AD357A-F1A1-A247-9C6A-436B3B48347B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685204E8-664F-4C49-8002-74FB08908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BB4A7E4-31C1-AF4E-A27B-495335AF0B8D}" type="slidenum">
              <a:rPr lang="en-US" altLang="en-US" sz="1200" b="0">
                <a:latin typeface="Times" pitchFamily="2" charset="0"/>
              </a:rPr>
              <a:pPr/>
              <a:t>34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9EF20A48-0782-D044-BA5E-C845C27199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680405F8-CDE4-554A-9B60-BAE096F42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86021" name="Date Placeholder 4">
            <a:extLst>
              <a:ext uri="{FF2B5EF4-FFF2-40B4-BE49-F238E27FC236}">
                <a16:creationId xmlns:a16="http://schemas.microsoft.com/office/drawing/2014/main" id="{702A9011-C3A7-0E4A-91EB-A873BEDB53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A9FD2D4-29F4-644D-B760-CCD2EDA021F8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BB7F3EBF-1AAC-A643-9AAA-5C0F535417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685F115-347D-D244-B31B-BA8BDDA28850}" type="slidenum">
              <a:rPr lang="en-US" altLang="en-US" sz="1200" b="0">
                <a:latin typeface="Times" pitchFamily="2" charset="0"/>
              </a:rPr>
              <a:pPr/>
              <a:t>35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0790D07B-F76C-EC43-9DFD-293B15B487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1DBD84E1-E945-144F-8F42-1493AE22F3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88069" name="Date Placeholder 4">
            <a:extLst>
              <a:ext uri="{FF2B5EF4-FFF2-40B4-BE49-F238E27FC236}">
                <a16:creationId xmlns:a16="http://schemas.microsoft.com/office/drawing/2014/main" id="{EDDBF534-8A3F-434C-8AA1-8A047AFEF1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68EB7AD-6719-7948-97CD-2DF882DE568F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C70ED656-B1D9-B148-8C22-1304885DFB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B9ACB34-B41D-9041-B5B9-52B2976ACF05}" type="slidenum">
              <a:rPr lang="en-US" altLang="en-US" sz="1200" b="0">
                <a:latin typeface="Times" pitchFamily="2" charset="0"/>
              </a:rPr>
              <a:pPr/>
              <a:t>36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305AFE04-0964-244E-B905-9203966F94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9CB53F65-3BA9-4D43-BE89-AA2CE3E38F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0117" name="Date Placeholder 4">
            <a:extLst>
              <a:ext uri="{FF2B5EF4-FFF2-40B4-BE49-F238E27FC236}">
                <a16:creationId xmlns:a16="http://schemas.microsoft.com/office/drawing/2014/main" id="{072E757A-6BAC-D34E-9375-51446C056F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F533483-DE13-C147-B47F-391C2CA899C0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83D580B3-A42D-5A46-B11B-0EB37FB945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A14EBD5-A2F0-7945-A586-337DC845F5E2}" type="slidenum">
              <a:rPr lang="en-US" altLang="en-US" sz="1200" b="0">
                <a:latin typeface="Times" pitchFamily="2" charset="0"/>
              </a:rPr>
              <a:pPr/>
              <a:t>37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36C6AAA6-3AC8-654A-914C-C0B77D0647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CA5C72DC-AA6C-984A-8281-857D99804E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2165" name="Date Placeholder 4">
            <a:extLst>
              <a:ext uri="{FF2B5EF4-FFF2-40B4-BE49-F238E27FC236}">
                <a16:creationId xmlns:a16="http://schemas.microsoft.com/office/drawing/2014/main" id="{301638A4-B5D3-B645-89A2-94282E383B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FE3CC88-CD64-7A4B-AA0B-955CB25E548E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B067DA6D-8B3C-D94B-ABA5-0D5D722591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4A75D28-3CD9-8943-989B-154E812D704E}" type="slidenum">
              <a:rPr lang="en-US" altLang="en-US" sz="1200" b="0">
                <a:latin typeface="Times" pitchFamily="2" charset="0"/>
              </a:rPr>
              <a:pPr/>
              <a:t>38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85EEDBA6-9489-B743-B073-A372C505F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5B412985-E1A5-FC4E-AF58-2DF169C5F3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4213" name="Date Placeholder 4">
            <a:extLst>
              <a:ext uri="{FF2B5EF4-FFF2-40B4-BE49-F238E27FC236}">
                <a16:creationId xmlns:a16="http://schemas.microsoft.com/office/drawing/2014/main" id="{DFFF562F-225E-8040-B71A-F2E78EA1F3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A05113C-AE19-F142-BE0D-FA32E6F4252D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0F479569-CFFA-674F-B03A-79B32475C8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0A6502A-97BB-FD40-8D8B-ADFE96431FEB}" type="slidenum">
              <a:rPr lang="en-US" altLang="en-US" sz="1200" b="0">
                <a:latin typeface="Times" pitchFamily="2" charset="0"/>
              </a:rPr>
              <a:pPr/>
              <a:t>39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A089D6C2-FC51-EF45-BB39-EA96EF5E1F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3FD9C4CB-16E2-BC46-B7C8-128BE3922D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6261" name="Date Placeholder 4">
            <a:extLst>
              <a:ext uri="{FF2B5EF4-FFF2-40B4-BE49-F238E27FC236}">
                <a16:creationId xmlns:a16="http://schemas.microsoft.com/office/drawing/2014/main" id="{0BA2A40A-8E9B-0D40-ABCE-8A7E0979C9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43FE412-B79B-8B47-A9C6-2A7733B9D620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C0A9DBBA-C4DA-8840-9AB7-16C8C2C543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8FC9C5D-D10F-E346-AA32-B7181D7D35A9}" type="slidenum">
              <a:rPr lang="en-US" altLang="en-US" sz="1200" b="0">
                <a:latin typeface="Times" pitchFamily="2" charset="0"/>
              </a:rPr>
              <a:pPr/>
              <a:t>40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1B305F59-86E9-8040-8BD5-B7BA410715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1879F50E-3A1F-F446-8C24-868AEEBC03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98309" name="Date Placeholder 4">
            <a:extLst>
              <a:ext uri="{FF2B5EF4-FFF2-40B4-BE49-F238E27FC236}">
                <a16:creationId xmlns:a16="http://schemas.microsoft.com/office/drawing/2014/main" id="{186414FD-32A2-154A-AB2C-58F8AC6B59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9D88A42-D81A-9D4B-B46F-687AB4CF2D67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624E73A1-5727-5048-8407-FDDA32031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AD70707-EC8B-EB44-B1D6-FDFB03F0ECB6}" type="slidenum">
              <a:rPr lang="en-US" altLang="en-US" sz="1200" b="0">
                <a:latin typeface="Times" pitchFamily="2" charset="0"/>
              </a:rPr>
              <a:pPr/>
              <a:t>41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A39593AF-4B2D-7047-AAE6-6F9BA4A27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5FADB2B4-FA37-B449-A8DA-0BF79F3B33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0357" name="Date Placeholder 4">
            <a:extLst>
              <a:ext uri="{FF2B5EF4-FFF2-40B4-BE49-F238E27FC236}">
                <a16:creationId xmlns:a16="http://schemas.microsoft.com/office/drawing/2014/main" id="{5C26892D-00A8-0640-9804-65F01AD55C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4F59C5C-B763-9B4D-A767-2115FDA1054C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7D5BDF32-8F43-5849-A75C-4BF7AB91CA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652E3B3-F15E-254C-9AA2-78BD253CEA92}" type="slidenum">
              <a:rPr lang="en-US" altLang="en-US" sz="1200" b="0">
                <a:latin typeface="Times" pitchFamily="2" charset="0"/>
              </a:rPr>
              <a:pPr/>
              <a:t>42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9EC851F5-E668-AF40-93E9-BAD9D8381F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769B8A67-C04F-A047-A43B-95CCC8FBCF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2405" name="Date Placeholder 4">
            <a:extLst>
              <a:ext uri="{FF2B5EF4-FFF2-40B4-BE49-F238E27FC236}">
                <a16:creationId xmlns:a16="http://schemas.microsoft.com/office/drawing/2014/main" id="{871BE28A-F8FC-A341-9C08-ADA8E12DB9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98877F8-C87D-E74D-8B10-EA756196FAAD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25E5D456-C1FF-0549-93D4-E0B79E3FD3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B37E618-AB62-7345-AD7F-22E8295CBABE}" type="slidenum">
              <a:rPr lang="en-US" altLang="en-US" sz="1200" b="0">
                <a:latin typeface="Times" pitchFamily="2" charset="0"/>
              </a:rPr>
              <a:pPr/>
              <a:t>43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6A0935DE-FC88-8148-96A2-20221F1A0B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A72D6942-C0A7-E74A-9409-2DC3C98CAE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4453" name="Date Placeholder 4">
            <a:extLst>
              <a:ext uri="{FF2B5EF4-FFF2-40B4-BE49-F238E27FC236}">
                <a16:creationId xmlns:a16="http://schemas.microsoft.com/office/drawing/2014/main" id="{7129C08E-36AA-0042-B700-FAAC90FF05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6E15C31-30E2-5048-A601-66C484E2E5EB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4F833879-B5C5-914D-8164-2DA2574475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6A9D95A-3527-5E46-896F-C2629A3FC82F}" type="slidenum">
              <a:rPr lang="en-US" altLang="en-US" sz="1200" b="0">
                <a:latin typeface="Times" pitchFamily="2" charset="0"/>
              </a:rPr>
              <a:pPr/>
              <a:t>44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A32D105E-C9A1-2F46-9863-E2E52C33CF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5B269284-B34E-9348-B446-2E41A30CF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6501" name="Date Placeholder 4">
            <a:extLst>
              <a:ext uri="{FF2B5EF4-FFF2-40B4-BE49-F238E27FC236}">
                <a16:creationId xmlns:a16="http://schemas.microsoft.com/office/drawing/2014/main" id="{4F73A970-26E5-B44A-99D4-2431F48738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4D323073-2AFE-624B-AB60-8C773BD6F621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5F035E80-6843-7E47-B4AD-95F0F582CC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130CD389-FC74-BF4D-BFCB-9CE09F7974D5}" type="slidenum">
              <a:rPr lang="en-US" altLang="en-US" sz="1200" b="0">
                <a:latin typeface="Times" pitchFamily="2" charset="0"/>
              </a:rPr>
              <a:pPr/>
              <a:t>45</a:t>
            </a:fld>
            <a:endParaRPr lang="en-US" altLang="en-US" sz="1200" b="0">
              <a:latin typeface="Times" pitchFamily="2" charset="0"/>
            </a:endParaRPr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82ABE87C-1E8B-724E-86B9-32930AE3A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50F5829C-8F75-E14B-AE94-6E331CE4B6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108549" name="Date Placeholder 4">
            <a:extLst>
              <a:ext uri="{FF2B5EF4-FFF2-40B4-BE49-F238E27FC236}">
                <a16:creationId xmlns:a16="http://schemas.microsoft.com/office/drawing/2014/main" id="{7BB837FD-D2E4-804D-9640-9C6652D01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5B7A078-6875-F84D-965D-4C19BBC64ED2}" type="datetime1">
              <a:rPr lang="en-US" altLang="en-US" sz="1200" b="0">
                <a:latin typeface="Times" pitchFamily="2" charset="0"/>
              </a:rPr>
              <a:pPr/>
              <a:t>11/16/21</a:t>
            </a:fld>
            <a:endParaRPr lang="en-US" altLang="en-US" sz="1200" b="0">
              <a:latin typeface="Times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EBD463E-65FD-0847-BD4C-994C48A2A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EBE0CB96-350A-BC4E-BC41-D3089369166F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F04F69-43F7-9747-A1C6-4381813FB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5FB6DF-F644-AA43-B24F-938325ED8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3B915A-D380-F948-ADC2-E6E2C5185A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82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6D0720-4EAE-E342-844C-02A1DC742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1E327469-AAAE-4643-A4C6-75F1682BA1E7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1C2F5B-7FC8-5940-BED2-205DEA9C9E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01941C-32D9-4D43-9B60-780A58BE46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7F1D8A-829B-3F47-BE7D-C5BB5CA8CD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585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26F6B6-9888-6242-A85C-9F6F1067BF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DD0265E5-AC8C-834D-AC25-D80754CEDB1B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5D6D6A-F2DD-FA4D-A89E-E605573B71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E3632A-5823-F047-B2F0-6AA3EE9DA5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283E-39F3-0D40-898A-D5CB2C029D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574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2291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143000"/>
            <a:ext cx="42291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81608A-2992-2C4B-A452-33C2C73A59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E39499B1-5567-A942-8291-CFD4AC387BC1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9CE0F7-16C3-DF4E-B4DC-5484B8B078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41B57F-D4C5-3C4F-8C21-620901FE8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5389E3-8731-AE4C-9B42-AD319A1A34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921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7E4C8CD-B4B0-A94D-B4A1-50AB931442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AD4B20DB-FCDE-8849-A5F2-D3F9A47DF2E6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FDB4673-E2A4-0841-B484-B026FED5A2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4698D10-9DBB-CD41-93B9-DC011DAF96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AB82E-342C-764D-9BD8-E24DC244D3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0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498A51C-E41F-2D45-A4CC-FF72B42C72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2A384B65-4B5F-E246-A75E-F6048463C0A1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580BF50-7225-F549-ADF8-825680E280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EA3A912-C09C-5946-9489-9EAB91D3A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54A768-EAB8-084B-94D0-58D2182526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80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86DE8C7-35F4-5340-BE64-7419B8B611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E397639F-83F3-5741-BF64-B1F86D6A129E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EE3A184-A99D-E140-8D33-EFD3030E9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3A765EA-57CD-E04D-884E-6B049FB86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874225-8B0F-F14D-9552-0DB9EF18EA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428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D1F8EF-09CD-C844-AEBF-D5290C46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CAC70F19-B414-5346-84C4-AA779F3FD9BA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891AFD-C474-B24E-8C65-992CB5278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9967DE-5445-454A-864E-2E4A043056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FF617-8D07-C141-B7B1-C75E2C37DD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8243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D7FB83-0E92-9746-8E83-775672FBF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4FEA7F83-2EAC-A64E-A790-FF32F9B4FBD7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038C15-F967-5041-B2CA-6DA2153A57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E4745B-FAFB-0B4B-AD3C-32CFC040A5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5912EB-437D-D544-8017-78FEAA048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629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CD142B-171E-2349-AF3F-D932B4E23E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FD63526A-4246-3049-9F86-CAEDBA83F910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FFEE48-52D3-624B-885A-F475636856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BC5FCC-3CD0-B143-B025-08EB142E33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2B006-CD74-C140-B203-30F92630F4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5750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F06660-5193-FC4F-A613-8AF214A7BB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Updated:</a:t>
            </a:r>
            <a:fld id="{CFB75999-3D1F-C847-8B31-D1FECD0ACA77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D5E929-4804-C54A-B966-0CF533F266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C3881A-4D0E-564B-8C28-8A1D4AF920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1898F-AA46-F34B-9CA7-6B50FA6486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437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951C96-E6FA-BC4B-AE83-5818C2BABA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58F4214-3C4D-2E44-85AB-D63A67E2BF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43000"/>
            <a:ext cx="8610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1F30B6F-7C73-5F44-9D62-C2D613C845F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en-US" altLang="en-US"/>
              <a:t>Updated:</a:t>
            </a:r>
            <a:fld id="{4FD585D0-B2CC-1C45-A342-58188277A20F}" type="datetime1">
              <a:rPr lang="en-US" altLang="en-US"/>
              <a:pPr/>
              <a:t>11/16/21</a:t>
            </a:fld>
            <a:endParaRPr lang="en-US" altLang="en-US" sz="1400" b="0">
              <a:latin typeface="Times" pitchFamily="2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B03CDAE-9BB4-F647-8F41-420087E248B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A00C62C-0A4E-184B-988F-33DAFF4855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" pitchFamily="2" charset="0"/>
              </a:defRPr>
            </a:lvl1pPr>
          </a:lstStyle>
          <a:p>
            <a:fld id="{CCC86FD8-7674-F940-B4E8-2428562C0A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5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25000"/>
        <a:buChar char="»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DCF7CA1-6F3B-6045-B5FD-7D27453BF4C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685800"/>
            <a:ext cx="8534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Embryo Development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5A380ED-3A6E-1E41-9A74-B4BBF8565C6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133600" y="5486400"/>
            <a:ext cx="5257800" cy="1066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Animal Science 434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John Parrish</a:t>
            </a: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5C1EB3B8-EFF0-6E49-B75F-6A26BD526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3657600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AC45749-45D8-6841-8B96-C25148D00A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Errors in Fertilization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4C985BE-F2CF-E340-A98C-11FDD856A6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Polyspermy - polyandry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Multiple sperm penetration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Invertebrates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excess sperm eliminated because sperm centriole contributes to first embryonic cleavage spindle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Mammals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Sperm centriole not essential so development continues but fails early to midpregnancy due to multiploidy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Occurs most often in aged oocytes due to failure of zona block to polyspermy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E03357B-83D4-2247-ABB7-04B26194D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Errors in Fertilization (cont.)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7FE6F2B-5508-5848-9952-B9F2053A70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Polygyny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Multiple maternal pronuclei + 1 paternal pronuclei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Artificially created only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Suppress extrusion of the PBII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Androgenote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Union of 2 paternal pronuclei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Artificially created only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From pronuclear exchange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A47BCED-087E-2F4A-9A3F-B71A7AEB7A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Errors in Fertilization (cont.)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937FA19-0E16-0E4B-932E-784C5BA86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Gynogenote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Union of 2 maternal pronuclei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Artificially created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Induced oocyte activation and supression of PBII extrusion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Parthenogenesis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Activation of the oocyte without a sperm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Embryo is either haploid or gynogenesis occurs to form diploid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Platties - sperm activates but then gynogenesis occurs and sperm extruded from embryo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19F11FF-216D-C045-92A8-3C2E8F1FEA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7620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Oocyte Development and Fertilization</a:t>
            </a:r>
          </a:p>
        </p:txBody>
      </p:sp>
      <p:sp>
        <p:nvSpPr>
          <p:cNvPr id="25603" name="Oval 4">
            <a:extLst>
              <a:ext uri="{FF2B5EF4-FFF2-40B4-BE49-F238E27FC236}">
                <a16:creationId xmlns:a16="http://schemas.microsoft.com/office/drawing/2014/main" id="{78BE6F0D-70ED-7843-913D-1E4415F4E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09800"/>
            <a:ext cx="14478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5604" name="Oval 5">
            <a:extLst>
              <a:ext uri="{FF2B5EF4-FFF2-40B4-BE49-F238E27FC236}">
                <a16:creationId xmlns:a16="http://schemas.microsoft.com/office/drawing/2014/main" id="{1E8F56C1-0293-0B47-AA74-3C295E397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438400"/>
            <a:ext cx="381000" cy="381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5605" name="Group 6">
            <a:extLst>
              <a:ext uri="{FF2B5EF4-FFF2-40B4-BE49-F238E27FC236}">
                <a16:creationId xmlns:a16="http://schemas.microsoft.com/office/drawing/2014/main" id="{8DA81185-C4C7-EB41-8EA0-0B8FB322C201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2209800"/>
            <a:ext cx="1447800" cy="1371600"/>
            <a:chOff x="1584" y="1392"/>
            <a:chExt cx="912" cy="864"/>
          </a:xfrm>
        </p:grpSpPr>
        <p:sp>
          <p:nvSpPr>
            <p:cNvPr id="25645" name="Oval 7">
              <a:extLst>
                <a:ext uri="{FF2B5EF4-FFF2-40B4-BE49-F238E27FC236}">
                  <a16:creationId xmlns:a16="http://schemas.microsoft.com/office/drawing/2014/main" id="{F373EBC3-12FD-E244-8269-D6ECE0C78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392"/>
              <a:ext cx="912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400"/>
            </a:p>
          </p:txBody>
        </p:sp>
        <p:sp>
          <p:nvSpPr>
            <p:cNvPr id="25646" name="Oval 8">
              <a:extLst>
                <a:ext uri="{FF2B5EF4-FFF2-40B4-BE49-F238E27FC236}">
                  <a16:creationId xmlns:a16="http://schemas.microsoft.com/office/drawing/2014/main" id="{57077361-AEC9-0B4E-8A93-046FE3407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5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47" name="Oval 9">
              <a:extLst>
                <a:ext uri="{FF2B5EF4-FFF2-40B4-BE49-F238E27FC236}">
                  <a16:creationId xmlns:a16="http://schemas.microsoft.com/office/drawing/2014/main" id="{5F082D23-F346-624C-8153-2D133F005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168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48" name="Oval 10">
              <a:extLst>
                <a:ext uri="{FF2B5EF4-FFF2-40B4-BE49-F238E27FC236}">
                  <a16:creationId xmlns:a16="http://schemas.microsoft.com/office/drawing/2014/main" id="{672F34A6-1B22-3B46-87E8-6D903C457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15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49" name="Oval 11">
              <a:extLst>
                <a:ext uri="{FF2B5EF4-FFF2-40B4-BE49-F238E27FC236}">
                  <a16:creationId xmlns:a16="http://schemas.microsoft.com/office/drawing/2014/main" id="{361ACAED-D212-D146-938D-FBCA367E3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63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50" name="Text Box 12">
              <a:extLst>
                <a:ext uri="{FF2B5EF4-FFF2-40B4-BE49-F238E27FC236}">
                  <a16:creationId xmlns:a16="http://schemas.microsoft.com/office/drawing/2014/main" id="{9F73786A-8317-0340-8419-5C70CD7EB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1920"/>
              <a:ext cx="3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/>
                <a:t>MPF</a:t>
              </a:r>
            </a:p>
          </p:txBody>
        </p:sp>
      </p:grpSp>
      <p:grpSp>
        <p:nvGrpSpPr>
          <p:cNvPr id="25606" name="Group 13">
            <a:extLst>
              <a:ext uri="{FF2B5EF4-FFF2-40B4-BE49-F238E27FC236}">
                <a16:creationId xmlns:a16="http://schemas.microsoft.com/office/drawing/2014/main" id="{FA4EC059-D0DB-DB45-92FE-A506D54AB1B8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2209800"/>
            <a:ext cx="1447800" cy="1371600"/>
            <a:chOff x="2832" y="1440"/>
            <a:chExt cx="912" cy="864"/>
          </a:xfrm>
        </p:grpSpPr>
        <p:sp>
          <p:nvSpPr>
            <p:cNvPr id="25638" name="Oval 14">
              <a:extLst>
                <a:ext uri="{FF2B5EF4-FFF2-40B4-BE49-F238E27FC236}">
                  <a16:creationId xmlns:a16="http://schemas.microsoft.com/office/drawing/2014/main" id="{8C7558B9-6DD0-CF46-96F2-40D4D2332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440"/>
              <a:ext cx="912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400"/>
            </a:p>
          </p:txBody>
        </p:sp>
        <p:sp>
          <p:nvSpPr>
            <p:cNvPr id="25639" name="Text Box 15">
              <a:extLst>
                <a:ext uri="{FF2B5EF4-FFF2-40B4-BE49-F238E27FC236}">
                  <a16:creationId xmlns:a16="http://schemas.microsoft.com/office/drawing/2014/main" id="{BA89F9D4-43B4-7A45-9D26-23E1749DE6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400"/>
                <a:t>MPF</a:t>
              </a:r>
            </a:p>
          </p:txBody>
        </p:sp>
        <p:grpSp>
          <p:nvGrpSpPr>
            <p:cNvPr id="25640" name="Group 16">
              <a:extLst>
                <a:ext uri="{FF2B5EF4-FFF2-40B4-BE49-F238E27FC236}">
                  <a16:creationId xmlns:a16="http://schemas.microsoft.com/office/drawing/2014/main" id="{02EE053A-D776-B845-8E80-8E678C3B4F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0" y="1456"/>
              <a:ext cx="120" cy="434"/>
              <a:chOff x="3216" y="2680"/>
              <a:chExt cx="120" cy="434"/>
            </a:xfrm>
          </p:grpSpPr>
          <p:sp>
            <p:nvSpPr>
              <p:cNvPr id="25641" name="Oval 17">
                <a:extLst>
                  <a:ext uri="{FF2B5EF4-FFF2-40B4-BE49-F238E27FC236}">
                    <a16:creationId xmlns:a16="http://schemas.microsoft.com/office/drawing/2014/main" id="{3FDB1EA9-E60C-AF40-BF2B-EB1FD42E8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832"/>
                <a:ext cx="48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42" name="Oval 18">
                <a:extLst>
                  <a:ext uri="{FF2B5EF4-FFF2-40B4-BE49-F238E27FC236}">
                    <a16:creationId xmlns:a16="http://schemas.microsoft.com/office/drawing/2014/main" id="{75E9D7BB-ABEE-F04D-872C-DB369E2AB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8" y="2834"/>
                <a:ext cx="48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43" name="Oval 19">
                <a:extLst>
                  <a:ext uri="{FF2B5EF4-FFF2-40B4-BE49-F238E27FC236}">
                    <a16:creationId xmlns:a16="http://schemas.microsoft.com/office/drawing/2014/main" id="{748BACEF-8B3F-FB42-9B15-5D716CB1E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0" y="2688"/>
                <a:ext cx="54" cy="42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44" name="Oval 20">
                <a:extLst>
                  <a:ext uri="{FF2B5EF4-FFF2-40B4-BE49-F238E27FC236}">
                    <a16:creationId xmlns:a16="http://schemas.microsoft.com/office/drawing/2014/main" id="{E0667401-D835-8E4D-A52C-5E92DCC1D5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2680"/>
                <a:ext cx="54" cy="42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25607" name="Group 21">
            <a:extLst>
              <a:ext uri="{FF2B5EF4-FFF2-40B4-BE49-F238E27FC236}">
                <a16:creationId xmlns:a16="http://schemas.microsoft.com/office/drawing/2014/main" id="{928CD245-C54B-C346-A92F-AD7BDBA5AD66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4648200"/>
            <a:ext cx="1447800" cy="1752600"/>
            <a:chOff x="4032" y="1248"/>
            <a:chExt cx="912" cy="1104"/>
          </a:xfrm>
        </p:grpSpPr>
        <p:sp>
          <p:nvSpPr>
            <p:cNvPr id="25631" name="Oval 22">
              <a:extLst>
                <a:ext uri="{FF2B5EF4-FFF2-40B4-BE49-F238E27FC236}">
                  <a16:creationId xmlns:a16="http://schemas.microsoft.com/office/drawing/2014/main" id="{E8BCDD7B-8B12-7144-8961-D85000D2F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248"/>
              <a:ext cx="288" cy="288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32" name="Oval 23">
              <a:extLst>
                <a:ext uri="{FF2B5EF4-FFF2-40B4-BE49-F238E27FC236}">
                  <a16:creationId xmlns:a16="http://schemas.microsoft.com/office/drawing/2014/main" id="{D9A0454C-E96B-154F-A550-34DA4B51F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488"/>
              <a:ext cx="912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400"/>
            </a:p>
          </p:txBody>
        </p:sp>
        <p:sp>
          <p:nvSpPr>
            <p:cNvPr id="25633" name="Text Box 24">
              <a:extLst>
                <a:ext uri="{FF2B5EF4-FFF2-40B4-BE49-F238E27FC236}">
                  <a16:creationId xmlns:a16="http://schemas.microsoft.com/office/drawing/2014/main" id="{44B6AA1E-B272-7E4E-A32D-29104AFFDF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016"/>
              <a:ext cx="31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MPF</a:t>
              </a:r>
            </a:p>
          </p:txBody>
        </p:sp>
        <p:sp>
          <p:nvSpPr>
            <p:cNvPr id="25634" name="Oval 25">
              <a:extLst>
                <a:ext uri="{FF2B5EF4-FFF2-40B4-BE49-F238E27FC236}">
                  <a16:creationId xmlns:a16="http://schemas.microsoft.com/office/drawing/2014/main" id="{CA694FF4-1FD8-3B44-A5CB-7776C22AE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" y="1528"/>
              <a:ext cx="48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35" name="Oval 26">
              <a:extLst>
                <a:ext uri="{FF2B5EF4-FFF2-40B4-BE49-F238E27FC236}">
                  <a16:creationId xmlns:a16="http://schemas.microsoft.com/office/drawing/2014/main" id="{2D5FB2D4-C11F-5D41-81ED-08F396D6B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" y="1354"/>
              <a:ext cx="48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36" name="Oval 27">
              <a:extLst>
                <a:ext uri="{FF2B5EF4-FFF2-40B4-BE49-F238E27FC236}">
                  <a16:creationId xmlns:a16="http://schemas.microsoft.com/office/drawing/2014/main" id="{6D2186D8-DCF4-2C49-A49C-1B04BED7D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4" y="1312"/>
              <a:ext cx="54" cy="42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37" name="Oval 28">
              <a:extLst>
                <a:ext uri="{FF2B5EF4-FFF2-40B4-BE49-F238E27FC236}">
                  <a16:creationId xmlns:a16="http://schemas.microsoft.com/office/drawing/2014/main" id="{8276A803-3316-8944-81F6-223C7E2BB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" y="1304"/>
              <a:ext cx="54" cy="42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5608" name="Group 29">
            <a:extLst>
              <a:ext uri="{FF2B5EF4-FFF2-40B4-BE49-F238E27FC236}">
                <a16:creationId xmlns:a16="http://schemas.microsoft.com/office/drawing/2014/main" id="{370CFCB7-6DE1-3545-9F3C-7F873A9077B7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4419600"/>
            <a:ext cx="1447800" cy="1905000"/>
            <a:chOff x="3888" y="2736"/>
            <a:chExt cx="912" cy="1200"/>
          </a:xfrm>
        </p:grpSpPr>
        <p:sp>
          <p:nvSpPr>
            <p:cNvPr id="25624" name="Oval 30">
              <a:extLst>
                <a:ext uri="{FF2B5EF4-FFF2-40B4-BE49-F238E27FC236}">
                  <a16:creationId xmlns:a16="http://schemas.microsoft.com/office/drawing/2014/main" id="{27EE3C16-548B-384A-9562-9F07C797B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" y="2736"/>
              <a:ext cx="288" cy="288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25" name="Oval 31">
              <a:extLst>
                <a:ext uri="{FF2B5EF4-FFF2-40B4-BE49-F238E27FC236}">
                  <a16:creationId xmlns:a16="http://schemas.microsoft.com/office/drawing/2014/main" id="{D393CBED-FBE8-D644-BD4D-BFC60D79A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3072"/>
              <a:ext cx="912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2400"/>
            </a:p>
          </p:txBody>
        </p:sp>
        <p:sp>
          <p:nvSpPr>
            <p:cNvPr id="25626" name="Text Box 32">
              <a:extLst>
                <a:ext uri="{FF2B5EF4-FFF2-40B4-BE49-F238E27FC236}">
                  <a16:creationId xmlns:a16="http://schemas.microsoft.com/office/drawing/2014/main" id="{23F4E94E-D1DD-FF48-9A98-DB9CA02617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3552"/>
              <a:ext cx="5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400"/>
                <a:t>MPF</a:t>
              </a:r>
            </a:p>
          </p:txBody>
        </p:sp>
        <p:sp>
          <p:nvSpPr>
            <p:cNvPr id="25627" name="Oval 33">
              <a:extLst>
                <a:ext uri="{FF2B5EF4-FFF2-40B4-BE49-F238E27FC236}">
                  <a16:creationId xmlns:a16="http://schemas.microsoft.com/office/drawing/2014/main" id="{8927CA8F-15F1-E04C-BB0E-89FB9C864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800"/>
              <a:ext cx="48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28" name="Oval 34">
              <a:extLst>
                <a:ext uri="{FF2B5EF4-FFF2-40B4-BE49-F238E27FC236}">
                  <a16:creationId xmlns:a16="http://schemas.microsoft.com/office/drawing/2014/main" id="{6A1CD057-5B07-7A40-9B3D-DC99F9AE1D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256844">
              <a:off x="4308" y="3192"/>
              <a:ext cx="48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29" name="Oval 35">
              <a:extLst>
                <a:ext uri="{FF2B5EF4-FFF2-40B4-BE49-F238E27FC236}">
                  <a16:creationId xmlns:a16="http://schemas.microsoft.com/office/drawing/2014/main" id="{4219979B-DE86-1E42-A43C-7A6265FD65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318719">
              <a:off x="4314" y="3030"/>
              <a:ext cx="54" cy="42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30" name="Oval 36">
              <a:extLst>
                <a:ext uri="{FF2B5EF4-FFF2-40B4-BE49-F238E27FC236}">
                  <a16:creationId xmlns:a16="http://schemas.microsoft.com/office/drawing/2014/main" id="{E69915A4-93AD-7349-85EA-15EDCDF934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318719">
              <a:off x="4323" y="3055"/>
              <a:ext cx="54" cy="42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5609" name="Text Box 37">
            <a:extLst>
              <a:ext uri="{FF2B5EF4-FFF2-40B4-BE49-F238E27FC236}">
                <a16:creationId xmlns:a16="http://schemas.microsoft.com/office/drawing/2014/main" id="{D6CAA740-CA6A-684E-AB73-4CB9BDE20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676400"/>
            <a:ext cx="2436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Primary Oocyte</a:t>
            </a:r>
          </a:p>
        </p:txBody>
      </p:sp>
      <p:sp>
        <p:nvSpPr>
          <p:cNvPr id="25610" name="Text Box 38">
            <a:extLst>
              <a:ext uri="{FF2B5EF4-FFF2-40B4-BE49-F238E27FC236}">
                <a16:creationId xmlns:a16="http://schemas.microsoft.com/office/drawing/2014/main" id="{2B809D1B-FADB-1A45-884C-29BC98B6A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657600"/>
            <a:ext cx="153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GV-Intact</a:t>
            </a:r>
          </a:p>
        </p:txBody>
      </p:sp>
      <p:sp>
        <p:nvSpPr>
          <p:cNvPr id="25611" name="Text Box 39">
            <a:extLst>
              <a:ext uri="{FF2B5EF4-FFF2-40B4-BE49-F238E27FC236}">
                <a16:creationId xmlns:a16="http://schemas.microsoft.com/office/drawing/2014/main" id="{5FFD02DC-DF31-F34B-A68A-0270EBC53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676400"/>
            <a:ext cx="1911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GVBD </a:t>
            </a:r>
            <a:r>
              <a:rPr lang="en-US" altLang="en-US" sz="2400">
                <a:solidFill>
                  <a:srgbClr val="CC0000"/>
                </a:solidFill>
              </a:rPr>
              <a:t>(8 hr)</a:t>
            </a:r>
            <a:endParaRPr lang="en-US" altLang="en-US" sz="2400"/>
          </a:p>
        </p:txBody>
      </p:sp>
      <p:sp>
        <p:nvSpPr>
          <p:cNvPr id="25612" name="Text Box 40">
            <a:extLst>
              <a:ext uri="{FF2B5EF4-FFF2-40B4-BE49-F238E27FC236}">
                <a16:creationId xmlns:a16="http://schemas.microsoft.com/office/drawing/2014/main" id="{210C7D0B-1213-B847-9BD0-F006D6EF8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1752600"/>
            <a:ext cx="192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Metaphase I</a:t>
            </a:r>
          </a:p>
        </p:txBody>
      </p:sp>
      <p:sp>
        <p:nvSpPr>
          <p:cNvPr id="25613" name="Text Box 41">
            <a:extLst>
              <a:ext uri="{FF2B5EF4-FFF2-40B4-BE49-F238E27FC236}">
                <a16:creationId xmlns:a16="http://schemas.microsoft.com/office/drawing/2014/main" id="{CB41B3E4-0C4D-774E-8219-D2A810E41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495800"/>
            <a:ext cx="877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PB-1</a:t>
            </a:r>
          </a:p>
        </p:txBody>
      </p:sp>
      <p:sp>
        <p:nvSpPr>
          <p:cNvPr id="25614" name="Text Box 42">
            <a:extLst>
              <a:ext uri="{FF2B5EF4-FFF2-40B4-BE49-F238E27FC236}">
                <a16:creationId xmlns:a16="http://schemas.microsoft.com/office/drawing/2014/main" id="{CA7CCB7D-E913-9044-9CCE-1D3CC6880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6400800"/>
            <a:ext cx="286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Secondary Oocyte</a:t>
            </a:r>
          </a:p>
        </p:txBody>
      </p:sp>
      <p:sp>
        <p:nvSpPr>
          <p:cNvPr id="25615" name="Text Box 43">
            <a:extLst>
              <a:ext uri="{FF2B5EF4-FFF2-40B4-BE49-F238E27FC236}">
                <a16:creationId xmlns:a16="http://schemas.microsoft.com/office/drawing/2014/main" id="{C86A49D2-0493-2A42-9D9E-00DD06991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6400800"/>
            <a:ext cx="3030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Metaphase II </a:t>
            </a:r>
            <a:r>
              <a:rPr lang="en-US" altLang="en-US" sz="2400">
                <a:solidFill>
                  <a:srgbClr val="CC0000"/>
                </a:solidFill>
              </a:rPr>
              <a:t>(21 hr)</a:t>
            </a:r>
            <a:endParaRPr lang="en-US" altLang="en-US" sz="2400"/>
          </a:p>
        </p:txBody>
      </p:sp>
      <p:sp>
        <p:nvSpPr>
          <p:cNvPr id="25616" name="Text Box 44">
            <a:extLst>
              <a:ext uri="{FF2B5EF4-FFF2-40B4-BE49-F238E27FC236}">
                <a16:creationId xmlns:a16="http://schemas.microsoft.com/office/drawing/2014/main" id="{E5094A7D-63FA-6F47-B82C-DCDCFC4F8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334000"/>
            <a:ext cx="1665288" cy="898525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/>
              <a:t>Ovulation</a:t>
            </a:r>
          </a:p>
          <a:p>
            <a:pPr algn="ctr"/>
            <a:r>
              <a:rPr lang="en-US" altLang="en-US" sz="2400">
                <a:solidFill>
                  <a:srgbClr val="CC0000"/>
                </a:solidFill>
              </a:rPr>
              <a:t>(29 hr)</a:t>
            </a:r>
          </a:p>
        </p:txBody>
      </p:sp>
      <p:sp>
        <p:nvSpPr>
          <p:cNvPr id="25617" name="Line 45">
            <a:extLst>
              <a:ext uri="{FF2B5EF4-FFF2-40B4-BE49-F238E27FC236}">
                <a16:creationId xmlns:a16="http://schemas.microsoft.com/office/drawing/2014/main" id="{2E95F7D6-40F8-2244-B93C-AC776FE416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895600"/>
            <a:ext cx="1143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Line 46">
            <a:extLst>
              <a:ext uri="{FF2B5EF4-FFF2-40B4-BE49-F238E27FC236}">
                <a16:creationId xmlns:a16="http://schemas.microsoft.com/office/drawing/2014/main" id="{C0076CC6-7504-144C-B1C6-BA0DEDEAF04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2895600"/>
            <a:ext cx="1143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Line 47">
            <a:extLst>
              <a:ext uri="{FF2B5EF4-FFF2-40B4-BE49-F238E27FC236}">
                <a16:creationId xmlns:a16="http://schemas.microsoft.com/office/drawing/2014/main" id="{6AB115FC-1364-1A4C-9B34-A20E2F40AB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34200" y="3657600"/>
            <a:ext cx="533400" cy="12954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Line 48">
            <a:extLst>
              <a:ext uri="{FF2B5EF4-FFF2-40B4-BE49-F238E27FC236}">
                <a16:creationId xmlns:a16="http://schemas.microsoft.com/office/drawing/2014/main" id="{8BB86AA7-5DF0-6648-861C-4AB4B6326E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5715000"/>
            <a:ext cx="16764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Line 49">
            <a:extLst>
              <a:ext uri="{FF2B5EF4-FFF2-40B4-BE49-F238E27FC236}">
                <a16:creationId xmlns:a16="http://schemas.microsoft.com/office/drawing/2014/main" id="{B5F4F7FC-A093-DD49-85C9-9A005A1EE3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8800" y="5638800"/>
            <a:ext cx="2286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2" name="Text Box 50">
            <a:extLst>
              <a:ext uri="{FF2B5EF4-FFF2-40B4-BE49-F238E27FC236}">
                <a16:creationId xmlns:a16="http://schemas.microsoft.com/office/drawing/2014/main" id="{671D0F4D-A7DF-6C41-AFA0-28A03526A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2386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0000FF"/>
                </a:solidFill>
              </a:rPr>
              <a:t>LH Surge </a:t>
            </a:r>
            <a:r>
              <a:rPr lang="en-US" altLang="en-US" sz="2400">
                <a:solidFill>
                  <a:srgbClr val="CC0000"/>
                </a:solidFill>
              </a:rPr>
              <a:t>(0 hr)</a:t>
            </a:r>
            <a:endParaRPr lang="en-US" altLang="en-US" sz="2400">
              <a:solidFill>
                <a:srgbClr val="0000FF"/>
              </a:solidFill>
            </a:endParaRPr>
          </a:p>
        </p:txBody>
      </p:sp>
      <p:sp>
        <p:nvSpPr>
          <p:cNvPr id="25623" name="Line 51">
            <a:extLst>
              <a:ext uri="{FF2B5EF4-FFF2-40B4-BE49-F238E27FC236}">
                <a16:creationId xmlns:a16="http://schemas.microsoft.com/office/drawing/2014/main" id="{7BE131D9-650C-6648-9DE2-59706054F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1219200"/>
            <a:ext cx="228600" cy="5334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rc 2">
            <a:extLst>
              <a:ext uri="{FF2B5EF4-FFF2-40B4-BE49-F238E27FC236}">
                <a16:creationId xmlns:a16="http://schemas.microsoft.com/office/drawing/2014/main" id="{06784E81-FE51-2E4A-A020-7E54CE80FBFB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5849451 w 21600"/>
              <a:gd name="T1" fmla="*/ 0 h 42828"/>
              <a:gd name="T2" fmla="*/ 27964130 w 21600"/>
              <a:gd name="T3" fmla="*/ 913001658 h 42828"/>
              <a:gd name="T4" fmla="*/ 0 w 21600"/>
              <a:gd name="T5" fmla="*/ 460124854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7651" name="Arc 3">
            <a:extLst>
              <a:ext uri="{FF2B5EF4-FFF2-40B4-BE49-F238E27FC236}">
                <a16:creationId xmlns:a16="http://schemas.microsoft.com/office/drawing/2014/main" id="{05ED4859-9509-A844-96D7-5DB53A6FDE2A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37792067 w 21600"/>
              <a:gd name="T1" fmla="*/ 0 h 41152"/>
              <a:gd name="T2" fmla="*/ 54716765 w 21600"/>
              <a:gd name="T3" fmla="*/ 739513689 h 41152"/>
              <a:gd name="T4" fmla="*/ 0 w 21600"/>
              <a:gd name="T5" fmla="*/ 376405823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106BA790-4AE1-B84E-A9B6-785AED62DCCA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7653" name="Arc 8">
            <a:extLst>
              <a:ext uri="{FF2B5EF4-FFF2-40B4-BE49-F238E27FC236}">
                <a16:creationId xmlns:a16="http://schemas.microsoft.com/office/drawing/2014/main" id="{56365017-323E-D14A-98E8-7DF43929A521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11666276 w 22110"/>
              <a:gd name="T1" fmla="*/ 0 h 43170"/>
              <a:gd name="T2" fmla="*/ 0 w 22110"/>
              <a:gd name="T3" fmla="*/ 775904527 h 43170"/>
              <a:gd name="T4" fmla="*/ 3654695 w 22110"/>
              <a:gd name="T5" fmla="*/ 387745520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7654" name="Text Box 9">
            <a:extLst>
              <a:ext uri="{FF2B5EF4-FFF2-40B4-BE49-F238E27FC236}">
                <a16:creationId xmlns:a16="http://schemas.microsoft.com/office/drawing/2014/main" id="{27174566-ABDB-9E4D-9B99-2759DC53C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Zona Pellucida</a:t>
            </a:r>
          </a:p>
        </p:txBody>
      </p:sp>
      <p:sp>
        <p:nvSpPr>
          <p:cNvPr id="27655" name="Line 10">
            <a:extLst>
              <a:ext uri="{FF2B5EF4-FFF2-40B4-BE49-F238E27FC236}">
                <a16:creationId xmlns:a16="http://schemas.microsoft.com/office/drawing/2014/main" id="{1C11F90A-5130-D946-8FF5-D309A6CFBB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Text Box 11">
            <a:extLst>
              <a:ext uri="{FF2B5EF4-FFF2-40B4-BE49-F238E27FC236}">
                <a16:creationId xmlns:a16="http://schemas.microsoft.com/office/drawing/2014/main" id="{48A01507-FF34-0342-BFEE-DD6892B6D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91200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/>
              <a:t>Perivitelline</a:t>
            </a:r>
          </a:p>
          <a:p>
            <a:pPr algn="ctr"/>
            <a:r>
              <a:rPr lang="en-US" altLang="en-US" sz="2400"/>
              <a:t>Space</a:t>
            </a:r>
          </a:p>
        </p:txBody>
      </p:sp>
      <p:sp>
        <p:nvSpPr>
          <p:cNvPr id="27657" name="Line 12">
            <a:extLst>
              <a:ext uri="{FF2B5EF4-FFF2-40B4-BE49-F238E27FC236}">
                <a16:creationId xmlns:a16="http://schemas.microsoft.com/office/drawing/2014/main" id="{0BD8F372-5D39-E04E-B3EB-7BE6B893D6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Text Box 13">
            <a:extLst>
              <a:ext uri="{FF2B5EF4-FFF2-40B4-BE49-F238E27FC236}">
                <a16:creationId xmlns:a16="http://schemas.microsoft.com/office/drawing/2014/main" id="{F34B6BC4-D9C8-BD42-8CC2-9F3AEA282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9906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Oocyte</a:t>
            </a:r>
          </a:p>
        </p:txBody>
      </p:sp>
      <p:grpSp>
        <p:nvGrpSpPr>
          <p:cNvPr id="27659" name="Group 23">
            <a:extLst>
              <a:ext uri="{FF2B5EF4-FFF2-40B4-BE49-F238E27FC236}">
                <a16:creationId xmlns:a16="http://schemas.microsoft.com/office/drawing/2014/main" id="{191815CF-7DB0-CB48-B50B-D547F4DE6EDF}"/>
              </a:ext>
            </a:extLst>
          </p:cNvPr>
          <p:cNvGrpSpPr>
            <a:grpSpLocks/>
          </p:cNvGrpSpPr>
          <p:nvPr/>
        </p:nvGrpSpPr>
        <p:grpSpPr bwMode="auto">
          <a:xfrm rot="1837061">
            <a:off x="2628900" y="914400"/>
            <a:ext cx="381000" cy="1944688"/>
            <a:chOff x="552" y="2226"/>
            <a:chExt cx="240" cy="1225"/>
          </a:xfrm>
        </p:grpSpPr>
        <p:sp>
          <p:nvSpPr>
            <p:cNvPr id="27664" name="Oval 24">
              <a:extLst>
                <a:ext uri="{FF2B5EF4-FFF2-40B4-BE49-F238E27FC236}">
                  <a16:creationId xmlns:a16="http://schemas.microsoft.com/office/drawing/2014/main" id="{01A5064C-D195-0E4D-9B90-5E519C493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665" name="Freeform 25">
              <a:extLst>
                <a:ext uri="{FF2B5EF4-FFF2-40B4-BE49-F238E27FC236}">
                  <a16:creationId xmlns:a16="http://schemas.microsoft.com/office/drawing/2014/main" id="{01012247-3C31-EE48-9EFC-CC27F4569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7660" name="Group 26">
            <a:extLst>
              <a:ext uri="{FF2B5EF4-FFF2-40B4-BE49-F238E27FC236}">
                <a16:creationId xmlns:a16="http://schemas.microsoft.com/office/drawing/2014/main" id="{6DC002F9-0F5B-6242-9F30-E6FBCD32A5F9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524000"/>
            <a:ext cx="1033463" cy="762000"/>
            <a:chOff x="2112" y="960"/>
            <a:chExt cx="651" cy="480"/>
          </a:xfrm>
        </p:grpSpPr>
        <p:sp>
          <p:nvSpPr>
            <p:cNvPr id="27662" name="Text Box 27">
              <a:extLst>
                <a:ext uri="{FF2B5EF4-FFF2-40B4-BE49-F238E27FC236}">
                  <a16:creationId xmlns:a16="http://schemas.microsoft.com/office/drawing/2014/main" id="{C9C68C4B-C166-9749-B40B-1DE6B0B46E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1152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400">
                  <a:solidFill>
                    <a:srgbClr val="0000FF"/>
                  </a:solidFill>
                </a:rPr>
                <a:t>Ca</a:t>
              </a:r>
              <a:r>
                <a:rPr lang="en-US" altLang="en-US" sz="2400" baseline="30000">
                  <a:solidFill>
                    <a:srgbClr val="0000FF"/>
                  </a:solidFill>
                </a:rPr>
                <a:t>2+</a:t>
              </a:r>
              <a:endParaRPr lang="en-US" altLang="en-US" sz="2400">
                <a:solidFill>
                  <a:srgbClr val="0000FF"/>
                </a:solidFill>
              </a:endParaRPr>
            </a:p>
          </p:txBody>
        </p:sp>
        <p:sp>
          <p:nvSpPr>
            <p:cNvPr id="27663" name="Line 28">
              <a:extLst>
                <a:ext uri="{FF2B5EF4-FFF2-40B4-BE49-F238E27FC236}">
                  <a16:creationId xmlns:a16="http://schemas.microsoft.com/office/drawing/2014/main" id="{0441F5C1-02D0-E544-9D2D-E6A77E2A9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960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661" name="Text Box 36">
            <a:extLst>
              <a:ext uri="{FF2B5EF4-FFF2-40B4-BE49-F238E27FC236}">
                <a16:creationId xmlns:a16="http://schemas.microsoft.com/office/drawing/2014/main" id="{A7C06699-E73E-DB47-AC2B-43DF7492B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6025" y="2568575"/>
            <a:ext cx="353695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/>
              <a:t>Sperm Penetration </a:t>
            </a:r>
          </a:p>
          <a:p>
            <a:pPr algn="ctr"/>
            <a:r>
              <a:rPr lang="en-US" altLang="en-US" sz="2400"/>
              <a:t>of the</a:t>
            </a:r>
          </a:p>
          <a:p>
            <a:pPr algn="ctr"/>
            <a:r>
              <a:rPr lang="en-US" altLang="en-US" sz="2400"/>
              <a:t>Zona Pellucida</a:t>
            </a:r>
          </a:p>
          <a:p>
            <a:pPr algn="ctr"/>
            <a:r>
              <a:rPr lang="en-US" altLang="en-US" sz="2400"/>
              <a:t>and</a:t>
            </a:r>
          </a:p>
          <a:p>
            <a:pPr algn="ctr"/>
            <a:r>
              <a:rPr lang="en-US" altLang="en-US" sz="2400"/>
              <a:t>Fusion with the Oocyte</a:t>
            </a:r>
          </a:p>
          <a:p>
            <a:pPr algn="ctr"/>
            <a:r>
              <a:rPr lang="en-US" altLang="en-US" sz="2400">
                <a:solidFill>
                  <a:srgbClr val="CC0000"/>
                </a:solidFill>
              </a:rPr>
              <a:t>(30 hr)</a:t>
            </a:r>
            <a:endParaRPr lang="en-US" altLang="en-US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AEC2A1F-0D10-E44D-98A8-2E0CB8619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8610600" cy="457200"/>
          </a:xfrm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Embryo Development in the Bovine</a:t>
            </a:r>
          </a:p>
        </p:txBody>
      </p:sp>
      <p:grpSp>
        <p:nvGrpSpPr>
          <p:cNvPr id="29699" name="Group 54">
            <a:extLst>
              <a:ext uri="{FF2B5EF4-FFF2-40B4-BE49-F238E27FC236}">
                <a16:creationId xmlns:a16="http://schemas.microsoft.com/office/drawing/2014/main" id="{057BFC68-42F2-7E4F-A2EA-C44888515C62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066800"/>
            <a:ext cx="2457450" cy="1782763"/>
            <a:chOff x="240" y="672"/>
            <a:chExt cx="1548" cy="1123"/>
          </a:xfrm>
        </p:grpSpPr>
        <p:pic>
          <p:nvPicPr>
            <p:cNvPr id="29750" name="Picture 4">
              <a:extLst>
                <a:ext uri="{FF2B5EF4-FFF2-40B4-BE49-F238E27FC236}">
                  <a16:creationId xmlns:a16="http://schemas.microsoft.com/office/drawing/2014/main" id="{E44419F0-1673-8A45-B836-B30C87810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912"/>
              <a:ext cx="1011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51" name="Text Box 28">
              <a:extLst>
                <a:ext uri="{FF2B5EF4-FFF2-40B4-BE49-F238E27FC236}">
                  <a16:creationId xmlns:a16="http://schemas.microsoft.com/office/drawing/2014/main" id="{07A2C355-E5C9-AD46-BD04-C008550C7B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672"/>
              <a:ext cx="154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2 cell </a:t>
              </a:r>
              <a:r>
                <a:rPr lang="en-US" altLang="en-US">
                  <a:solidFill>
                    <a:srgbClr val="CC0000"/>
                  </a:solidFill>
                </a:rPr>
                <a:t>(62 hr, day 2)</a:t>
              </a:r>
              <a:endParaRPr lang="en-US" altLang="en-US"/>
            </a:p>
          </p:txBody>
        </p:sp>
      </p:grpSp>
      <p:grpSp>
        <p:nvGrpSpPr>
          <p:cNvPr id="29700" name="Group 55">
            <a:extLst>
              <a:ext uri="{FF2B5EF4-FFF2-40B4-BE49-F238E27FC236}">
                <a16:creationId xmlns:a16="http://schemas.microsoft.com/office/drawing/2014/main" id="{227B3A53-6A6E-6D4F-A582-45C26AB86563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533400"/>
            <a:ext cx="2457450" cy="1706563"/>
            <a:chOff x="1392" y="336"/>
            <a:chExt cx="1548" cy="1075"/>
          </a:xfrm>
        </p:grpSpPr>
        <p:pic>
          <p:nvPicPr>
            <p:cNvPr id="29748" name="Picture 5">
              <a:extLst>
                <a:ext uri="{FF2B5EF4-FFF2-40B4-BE49-F238E27FC236}">
                  <a16:creationId xmlns:a16="http://schemas.microsoft.com/office/drawing/2014/main" id="{2F7D937D-B174-7047-AA0F-E717FE0AF9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528"/>
              <a:ext cx="1011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49" name="Text Box 29">
              <a:extLst>
                <a:ext uri="{FF2B5EF4-FFF2-40B4-BE49-F238E27FC236}">
                  <a16:creationId xmlns:a16="http://schemas.microsoft.com/office/drawing/2014/main" id="{067A0C5E-4B76-8B49-B9E0-8A993C003F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336"/>
              <a:ext cx="154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4 cell </a:t>
              </a:r>
              <a:r>
                <a:rPr lang="en-US" altLang="en-US">
                  <a:solidFill>
                    <a:srgbClr val="CC0000"/>
                  </a:solidFill>
                </a:rPr>
                <a:t>(75 hr, day 3)</a:t>
              </a:r>
              <a:endParaRPr lang="en-US" altLang="en-US"/>
            </a:p>
          </p:txBody>
        </p:sp>
      </p:grpSp>
      <p:grpSp>
        <p:nvGrpSpPr>
          <p:cNvPr id="29701" name="Group 56">
            <a:extLst>
              <a:ext uri="{FF2B5EF4-FFF2-40B4-BE49-F238E27FC236}">
                <a16:creationId xmlns:a16="http://schemas.microsoft.com/office/drawing/2014/main" id="{5E12C313-A5E3-DC4F-9A0F-218BBA54E6D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609600"/>
            <a:ext cx="3524250" cy="1630363"/>
            <a:chOff x="2880" y="384"/>
            <a:chExt cx="2220" cy="1027"/>
          </a:xfrm>
        </p:grpSpPr>
        <p:pic>
          <p:nvPicPr>
            <p:cNvPr id="29746" name="Picture 7">
              <a:extLst>
                <a:ext uri="{FF2B5EF4-FFF2-40B4-BE49-F238E27FC236}">
                  <a16:creationId xmlns:a16="http://schemas.microsoft.com/office/drawing/2014/main" id="{6A0BF8F8-4A63-6F4F-89D5-85B395631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528"/>
              <a:ext cx="1011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47" name="Text Box 30">
              <a:extLst>
                <a:ext uri="{FF2B5EF4-FFF2-40B4-BE49-F238E27FC236}">
                  <a16:creationId xmlns:a16="http://schemas.microsoft.com/office/drawing/2014/main" id="{FC1E7782-D808-8647-9CD9-CA5275407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384"/>
              <a:ext cx="154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8 cell </a:t>
              </a:r>
              <a:r>
                <a:rPr lang="en-US" altLang="en-US">
                  <a:solidFill>
                    <a:srgbClr val="CC0000"/>
                  </a:solidFill>
                </a:rPr>
                <a:t>(90 hr, day 3)</a:t>
              </a:r>
              <a:endParaRPr lang="en-US" altLang="en-US"/>
            </a:p>
          </p:txBody>
        </p:sp>
      </p:grpSp>
      <p:grpSp>
        <p:nvGrpSpPr>
          <p:cNvPr id="29702" name="Group 57">
            <a:extLst>
              <a:ext uri="{FF2B5EF4-FFF2-40B4-BE49-F238E27FC236}">
                <a16:creationId xmlns:a16="http://schemas.microsoft.com/office/drawing/2014/main" id="{42F6C1FC-2B2E-7E40-9A94-3E60466F46C5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1066800"/>
            <a:ext cx="2571750" cy="1706563"/>
            <a:chOff x="4032" y="672"/>
            <a:chExt cx="1620" cy="1075"/>
          </a:xfrm>
        </p:grpSpPr>
        <p:pic>
          <p:nvPicPr>
            <p:cNvPr id="29744" name="Picture 8">
              <a:extLst>
                <a:ext uri="{FF2B5EF4-FFF2-40B4-BE49-F238E27FC236}">
                  <a16:creationId xmlns:a16="http://schemas.microsoft.com/office/drawing/2014/main" id="{6560C194-CE81-B24F-97DE-0F5381C1DD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864"/>
              <a:ext cx="1011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45" name="Text Box 31">
              <a:extLst>
                <a:ext uri="{FF2B5EF4-FFF2-40B4-BE49-F238E27FC236}">
                  <a16:creationId xmlns:a16="http://schemas.microsoft.com/office/drawing/2014/main" id="{DD218BF2-D564-CE4B-8955-24E24F3E81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3" y="672"/>
              <a:ext cx="1219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/>
                <a:t>16 cell </a:t>
              </a:r>
              <a:r>
                <a:rPr lang="en-US" altLang="en-US">
                  <a:solidFill>
                    <a:srgbClr val="CC0000"/>
                  </a:solidFill>
                </a:rPr>
                <a:t>(120 hr,</a:t>
              </a:r>
            </a:p>
            <a:p>
              <a:pPr algn="r"/>
              <a:r>
                <a:rPr lang="en-US" altLang="en-US">
                  <a:solidFill>
                    <a:srgbClr val="CC0000"/>
                  </a:solidFill>
                </a:rPr>
                <a:t> day 4)</a:t>
              </a:r>
              <a:endParaRPr lang="en-US" altLang="en-US"/>
            </a:p>
          </p:txBody>
        </p:sp>
      </p:grpSp>
      <p:grpSp>
        <p:nvGrpSpPr>
          <p:cNvPr id="29703" name="Group 58">
            <a:extLst>
              <a:ext uri="{FF2B5EF4-FFF2-40B4-BE49-F238E27FC236}">
                <a16:creationId xmlns:a16="http://schemas.microsoft.com/office/drawing/2014/main" id="{3DF87636-A4C0-0D47-BEE1-64349BAF593F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2895600"/>
            <a:ext cx="2671763" cy="1401763"/>
            <a:chOff x="3888" y="1824"/>
            <a:chExt cx="1683" cy="883"/>
          </a:xfrm>
        </p:grpSpPr>
        <p:pic>
          <p:nvPicPr>
            <p:cNvPr id="29742" name="Picture 9">
              <a:extLst>
                <a:ext uri="{FF2B5EF4-FFF2-40B4-BE49-F238E27FC236}">
                  <a16:creationId xmlns:a16="http://schemas.microsoft.com/office/drawing/2014/main" id="{3D0795D9-1CD1-C241-869C-5403986F09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1824"/>
              <a:ext cx="1011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43" name="Text Box 32">
              <a:extLst>
                <a:ext uri="{FF2B5EF4-FFF2-40B4-BE49-F238E27FC236}">
                  <a16:creationId xmlns:a16="http://schemas.microsoft.com/office/drawing/2014/main" id="{64040BDA-F96E-C845-A8CF-B762182F4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2016"/>
              <a:ext cx="77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32 cell</a:t>
              </a:r>
            </a:p>
            <a:p>
              <a:pPr algn="ctr"/>
              <a:r>
                <a:rPr lang="en-US" altLang="en-US"/>
                <a:t>Morula</a:t>
              </a:r>
            </a:p>
            <a:p>
              <a:pPr algn="ctr"/>
              <a:r>
                <a:rPr lang="en-US" altLang="en-US">
                  <a:solidFill>
                    <a:srgbClr val="CC0000"/>
                  </a:solidFill>
                </a:rPr>
                <a:t>(day 5-6)</a:t>
              </a:r>
              <a:endParaRPr lang="en-US" altLang="en-US"/>
            </a:p>
          </p:txBody>
        </p:sp>
      </p:grpSp>
      <p:grpSp>
        <p:nvGrpSpPr>
          <p:cNvPr id="29704" name="Group 53">
            <a:extLst>
              <a:ext uri="{FF2B5EF4-FFF2-40B4-BE49-F238E27FC236}">
                <a16:creationId xmlns:a16="http://schemas.microsoft.com/office/drawing/2014/main" id="{8390C8A6-9AFB-734C-8DFD-7861C5AE10B4}"/>
              </a:ext>
            </a:extLst>
          </p:cNvPr>
          <p:cNvGrpSpPr>
            <a:grpSpLocks/>
          </p:cNvGrpSpPr>
          <p:nvPr/>
        </p:nvGrpSpPr>
        <p:grpSpPr bwMode="auto">
          <a:xfrm>
            <a:off x="4037013" y="2514600"/>
            <a:ext cx="1751012" cy="1944688"/>
            <a:chOff x="2543" y="1584"/>
            <a:chExt cx="1103" cy="1225"/>
          </a:xfrm>
        </p:grpSpPr>
        <p:pic>
          <p:nvPicPr>
            <p:cNvPr id="29740" name="Picture 27">
              <a:extLst>
                <a:ext uri="{FF2B5EF4-FFF2-40B4-BE49-F238E27FC236}">
                  <a16:creationId xmlns:a16="http://schemas.microsoft.com/office/drawing/2014/main" id="{ED13120E-AE5F-344A-9C36-893B4F95B0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" y="2016"/>
              <a:ext cx="973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41" name="Text Box 26">
              <a:extLst>
                <a:ext uri="{FF2B5EF4-FFF2-40B4-BE49-F238E27FC236}">
                  <a16:creationId xmlns:a16="http://schemas.microsoft.com/office/drawing/2014/main" id="{AC2EA8D1-1D78-8A44-BB4D-FC7ED7DB99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3" y="1584"/>
              <a:ext cx="110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Zygote</a:t>
              </a:r>
            </a:p>
            <a:p>
              <a:pPr algn="ctr"/>
              <a:r>
                <a:rPr lang="en-US" altLang="en-US">
                  <a:solidFill>
                    <a:srgbClr val="CC0000"/>
                  </a:solidFill>
                </a:rPr>
                <a:t>(34 hr, day 1)</a:t>
              </a:r>
              <a:endParaRPr lang="en-US" altLang="en-US"/>
            </a:p>
          </p:txBody>
        </p:sp>
      </p:grpSp>
      <p:grpSp>
        <p:nvGrpSpPr>
          <p:cNvPr id="29705" name="Group 59">
            <a:extLst>
              <a:ext uri="{FF2B5EF4-FFF2-40B4-BE49-F238E27FC236}">
                <a16:creationId xmlns:a16="http://schemas.microsoft.com/office/drawing/2014/main" id="{CF9F08BC-72D3-FC4E-B8D7-8176F50734DE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4648200"/>
            <a:ext cx="2295525" cy="1997075"/>
            <a:chOff x="4176" y="2928"/>
            <a:chExt cx="1446" cy="1258"/>
          </a:xfrm>
        </p:grpSpPr>
        <p:pic>
          <p:nvPicPr>
            <p:cNvPr id="29738" name="Picture 10">
              <a:extLst>
                <a:ext uri="{FF2B5EF4-FFF2-40B4-BE49-F238E27FC236}">
                  <a16:creationId xmlns:a16="http://schemas.microsoft.com/office/drawing/2014/main" id="{33E6E1D8-D937-D742-9207-98F5C1288B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2928"/>
              <a:ext cx="941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39" name="Text Box 33">
              <a:extLst>
                <a:ext uri="{FF2B5EF4-FFF2-40B4-BE49-F238E27FC236}">
                  <a16:creationId xmlns:a16="http://schemas.microsoft.com/office/drawing/2014/main" id="{562E20DC-F9CA-E94E-98E7-9C29097F41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3552"/>
              <a:ext cx="774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Tight</a:t>
              </a:r>
            </a:p>
            <a:p>
              <a:pPr algn="ctr"/>
              <a:r>
                <a:rPr lang="en-US" altLang="en-US"/>
                <a:t>Morula</a:t>
              </a:r>
            </a:p>
            <a:p>
              <a:pPr algn="ctr"/>
              <a:r>
                <a:rPr lang="en-US" altLang="en-US">
                  <a:solidFill>
                    <a:srgbClr val="CC0000"/>
                  </a:solidFill>
                </a:rPr>
                <a:t>(day 6-7)</a:t>
              </a:r>
              <a:endParaRPr lang="en-US" altLang="en-US"/>
            </a:p>
          </p:txBody>
        </p:sp>
      </p:grpSp>
      <p:grpSp>
        <p:nvGrpSpPr>
          <p:cNvPr id="29706" name="Group 60">
            <a:extLst>
              <a:ext uri="{FF2B5EF4-FFF2-40B4-BE49-F238E27FC236}">
                <a16:creationId xmlns:a16="http://schemas.microsoft.com/office/drawing/2014/main" id="{4D7AC2E4-6648-0147-9CDA-94485B4EEEBF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4673600"/>
            <a:ext cx="2160588" cy="1985963"/>
            <a:chOff x="2832" y="2944"/>
            <a:chExt cx="1361" cy="1251"/>
          </a:xfrm>
        </p:grpSpPr>
        <p:pic>
          <p:nvPicPr>
            <p:cNvPr id="29736" name="Picture 11">
              <a:extLst>
                <a:ext uri="{FF2B5EF4-FFF2-40B4-BE49-F238E27FC236}">
                  <a16:creationId xmlns:a16="http://schemas.microsoft.com/office/drawing/2014/main" id="{06556C55-D410-1347-9F7E-9939C112CF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3312"/>
              <a:ext cx="941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37" name="Text Box 34">
              <a:extLst>
                <a:ext uri="{FF2B5EF4-FFF2-40B4-BE49-F238E27FC236}">
                  <a16:creationId xmlns:a16="http://schemas.microsoft.com/office/drawing/2014/main" id="{8D6322E3-FDB2-7E45-B145-34E138E79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2944"/>
              <a:ext cx="136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Early Blastocyst</a:t>
              </a:r>
            </a:p>
            <a:p>
              <a:pPr algn="ctr"/>
              <a:r>
                <a:rPr lang="en-US" altLang="en-US">
                  <a:solidFill>
                    <a:srgbClr val="CC0000"/>
                  </a:solidFill>
                </a:rPr>
                <a:t>(day 7-8)</a:t>
              </a:r>
              <a:endParaRPr lang="en-US" altLang="en-US"/>
            </a:p>
          </p:txBody>
        </p:sp>
      </p:grpSp>
      <p:grpSp>
        <p:nvGrpSpPr>
          <p:cNvPr id="29707" name="Group 61">
            <a:extLst>
              <a:ext uri="{FF2B5EF4-FFF2-40B4-BE49-F238E27FC236}">
                <a16:creationId xmlns:a16="http://schemas.microsoft.com/office/drawing/2014/main" id="{271A9B86-FFE7-F044-9303-8C86B1985E6A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257800"/>
            <a:ext cx="2584450" cy="1651000"/>
            <a:chOff x="1488" y="3312"/>
            <a:chExt cx="1628" cy="1040"/>
          </a:xfrm>
        </p:grpSpPr>
        <p:pic>
          <p:nvPicPr>
            <p:cNvPr id="29734" name="Picture 12">
              <a:extLst>
                <a:ext uri="{FF2B5EF4-FFF2-40B4-BE49-F238E27FC236}">
                  <a16:creationId xmlns:a16="http://schemas.microsoft.com/office/drawing/2014/main" id="{F239EDF7-ACBB-C348-8B53-84402331F8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3312"/>
              <a:ext cx="941" cy="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35" name="Text Box 35">
              <a:extLst>
                <a:ext uri="{FF2B5EF4-FFF2-40B4-BE49-F238E27FC236}">
                  <a16:creationId xmlns:a16="http://schemas.microsoft.com/office/drawing/2014/main" id="{B28E1396-8D86-1A4B-84DC-F7E3AE018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4102"/>
              <a:ext cx="16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Blastocyst </a:t>
              </a:r>
              <a:r>
                <a:rPr lang="en-US" altLang="en-US">
                  <a:solidFill>
                    <a:srgbClr val="CC0000"/>
                  </a:solidFill>
                </a:rPr>
                <a:t>(day 7-9)</a:t>
              </a:r>
              <a:endParaRPr lang="en-US" altLang="en-US"/>
            </a:p>
          </p:txBody>
        </p:sp>
      </p:grpSp>
      <p:grpSp>
        <p:nvGrpSpPr>
          <p:cNvPr id="29708" name="Group 62">
            <a:extLst>
              <a:ext uri="{FF2B5EF4-FFF2-40B4-BE49-F238E27FC236}">
                <a16:creationId xmlns:a16="http://schemas.microsoft.com/office/drawing/2014/main" id="{A262B92A-E3B1-8045-83C8-9859EADE43AD}"/>
              </a:ext>
            </a:extLst>
          </p:cNvPr>
          <p:cNvGrpSpPr>
            <a:grpSpLocks/>
          </p:cNvGrpSpPr>
          <p:nvPr/>
        </p:nvGrpSpPr>
        <p:grpSpPr bwMode="auto">
          <a:xfrm>
            <a:off x="-74613" y="4521200"/>
            <a:ext cx="2949576" cy="2136775"/>
            <a:chOff x="-47" y="2848"/>
            <a:chExt cx="1858" cy="1346"/>
          </a:xfrm>
        </p:grpSpPr>
        <p:pic>
          <p:nvPicPr>
            <p:cNvPr id="29732" name="Picture 13">
              <a:extLst>
                <a:ext uri="{FF2B5EF4-FFF2-40B4-BE49-F238E27FC236}">
                  <a16:creationId xmlns:a16="http://schemas.microsoft.com/office/drawing/2014/main" id="{1682A89B-7680-CF4C-A12D-3C6ADE693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848"/>
              <a:ext cx="1139" cy="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33" name="Text Box 36">
              <a:extLst>
                <a:ext uri="{FF2B5EF4-FFF2-40B4-BE49-F238E27FC236}">
                  <a16:creationId xmlns:a16="http://schemas.microsoft.com/office/drawing/2014/main" id="{0DF3E3BC-0AE8-E74C-927E-E61BF5C31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7" y="3560"/>
              <a:ext cx="925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Expanded</a:t>
              </a:r>
            </a:p>
            <a:p>
              <a:pPr algn="ctr"/>
              <a:r>
                <a:rPr lang="en-US" altLang="en-US"/>
                <a:t>Blastocyst</a:t>
              </a:r>
            </a:p>
            <a:p>
              <a:pPr algn="ctr"/>
              <a:r>
                <a:rPr lang="en-US" altLang="en-US">
                  <a:solidFill>
                    <a:srgbClr val="CC0000"/>
                  </a:solidFill>
                </a:rPr>
                <a:t>(day 8-10)</a:t>
              </a:r>
              <a:endParaRPr lang="en-US" altLang="en-US"/>
            </a:p>
          </p:txBody>
        </p:sp>
      </p:grpSp>
      <p:grpSp>
        <p:nvGrpSpPr>
          <p:cNvPr id="29709" name="Group 63">
            <a:extLst>
              <a:ext uri="{FF2B5EF4-FFF2-40B4-BE49-F238E27FC236}">
                <a16:creationId xmlns:a16="http://schemas.microsoft.com/office/drawing/2014/main" id="{ED2E0BC0-59C1-1643-801C-A958162394E4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2819400"/>
            <a:ext cx="3297238" cy="1817688"/>
            <a:chOff x="192" y="1776"/>
            <a:chExt cx="2077" cy="1145"/>
          </a:xfrm>
        </p:grpSpPr>
        <p:pic>
          <p:nvPicPr>
            <p:cNvPr id="29730" name="Picture 14">
              <a:extLst>
                <a:ext uri="{FF2B5EF4-FFF2-40B4-BE49-F238E27FC236}">
                  <a16:creationId xmlns:a16="http://schemas.microsoft.com/office/drawing/2014/main" id="{A58EAB85-2FAB-3947-9097-DC3B7FF4F4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776"/>
              <a:ext cx="1209" cy="1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31" name="Text Box 37">
              <a:extLst>
                <a:ext uri="{FF2B5EF4-FFF2-40B4-BE49-F238E27FC236}">
                  <a16:creationId xmlns:a16="http://schemas.microsoft.com/office/drawing/2014/main" id="{1763B144-A5C0-294A-A7F4-E5B32FAE6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1968"/>
              <a:ext cx="925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Hatched</a:t>
              </a:r>
            </a:p>
            <a:p>
              <a:pPr algn="ctr"/>
              <a:r>
                <a:rPr lang="en-US" altLang="en-US"/>
                <a:t>Blastocyst</a:t>
              </a:r>
            </a:p>
            <a:p>
              <a:pPr algn="ctr"/>
              <a:r>
                <a:rPr lang="en-US" altLang="en-US">
                  <a:solidFill>
                    <a:srgbClr val="CC0000"/>
                  </a:solidFill>
                </a:rPr>
                <a:t>(day 9-11)</a:t>
              </a:r>
              <a:endParaRPr lang="en-US" altLang="en-US"/>
            </a:p>
          </p:txBody>
        </p:sp>
      </p:grpSp>
      <p:sp>
        <p:nvSpPr>
          <p:cNvPr id="9254" name="Text Box 38">
            <a:extLst>
              <a:ext uri="{FF2B5EF4-FFF2-40B4-BE49-F238E27FC236}">
                <a16:creationId xmlns:a16="http://schemas.microsoft.com/office/drawing/2014/main" id="{B697024A-C403-BB44-856A-130699192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9050" y="4495800"/>
            <a:ext cx="1504950" cy="366713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CC0066"/>
                </a:solidFill>
                <a:latin typeface="Helvetica" charset="0"/>
                <a:ea typeface="+mn-ea"/>
              </a:rPr>
              <a:t>Compaction</a:t>
            </a:r>
          </a:p>
        </p:txBody>
      </p:sp>
      <p:sp>
        <p:nvSpPr>
          <p:cNvPr id="29711" name="Line 39">
            <a:extLst>
              <a:ext uri="{FF2B5EF4-FFF2-40B4-BE49-F238E27FC236}">
                <a16:creationId xmlns:a16="http://schemas.microsoft.com/office/drawing/2014/main" id="{726AAD74-DAD1-ED45-B81D-D1B34D8458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0" y="4800600"/>
            <a:ext cx="762000" cy="457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57" name="Text Box 41">
            <a:extLst>
              <a:ext uri="{FF2B5EF4-FFF2-40B4-BE49-F238E27FC236}">
                <a16:creationId xmlns:a16="http://schemas.microsoft.com/office/drawing/2014/main" id="{F7D7CF34-A06E-824A-B477-DCFA0D2E2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419600"/>
            <a:ext cx="1468438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Blastocoel</a:t>
            </a:r>
          </a:p>
        </p:txBody>
      </p:sp>
      <p:sp>
        <p:nvSpPr>
          <p:cNvPr id="29713" name="Line 42">
            <a:extLst>
              <a:ext uri="{FF2B5EF4-FFF2-40B4-BE49-F238E27FC236}">
                <a16:creationId xmlns:a16="http://schemas.microsoft.com/office/drawing/2014/main" id="{D36309B5-35EE-A940-8A8C-F1019AABB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800600"/>
            <a:ext cx="2057400" cy="11430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Line 43">
            <a:extLst>
              <a:ext uri="{FF2B5EF4-FFF2-40B4-BE49-F238E27FC236}">
                <a16:creationId xmlns:a16="http://schemas.microsoft.com/office/drawing/2014/main" id="{0CDA4FB0-AED9-EA4C-8F96-60302CAD9C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4800600"/>
            <a:ext cx="76200" cy="9906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Line 44">
            <a:extLst>
              <a:ext uri="{FF2B5EF4-FFF2-40B4-BE49-F238E27FC236}">
                <a16:creationId xmlns:a16="http://schemas.microsoft.com/office/drawing/2014/main" id="{36F14BE0-3C6F-0741-BFF8-F9CFF48346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4800600"/>
            <a:ext cx="1676400" cy="5334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62" name="Text Box 46">
            <a:extLst>
              <a:ext uri="{FF2B5EF4-FFF2-40B4-BE49-F238E27FC236}">
                <a16:creationId xmlns:a16="http://schemas.microsoft.com/office/drawing/2014/main" id="{1EEBC626-F8C4-9A43-8DB3-96881662E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24400"/>
            <a:ext cx="1341438" cy="7016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Inner Cell</a:t>
            </a:r>
          </a:p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Mass</a:t>
            </a:r>
          </a:p>
        </p:txBody>
      </p:sp>
      <p:sp>
        <p:nvSpPr>
          <p:cNvPr id="29717" name="Line 47">
            <a:extLst>
              <a:ext uri="{FF2B5EF4-FFF2-40B4-BE49-F238E27FC236}">
                <a16:creationId xmlns:a16="http://schemas.microsoft.com/office/drawing/2014/main" id="{C5D6E930-2BC0-984E-8485-CD9246F02C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5105400"/>
            <a:ext cx="457200" cy="2286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65" name="Text Box 49">
            <a:extLst>
              <a:ext uri="{FF2B5EF4-FFF2-40B4-BE49-F238E27FC236}">
                <a16:creationId xmlns:a16="http://schemas.microsoft.com/office/drawing/2014/main" id="{9B931656-DCA4-CC42-999A-2B2131729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038600"/>
            <a:ext cx="2046288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Trophectoderm</a:t>
            </a:r>
          </a:p>
        </p:txBody>
      </p:sp>
      <p:sp>
        <p:nvSpPr>
          <p:cNvPr id="29719" name="Line 50">
            <a:extLst>
              <a:ext uri="{FF2B5EF4-FFF2-40B4-BE49-F238E27FC236}">
                <a16:creationId xmlns:a16="http://schemas.microsoft.com/office/drawing/2014/main" id="{356BABF3-F367-F14E-8DFF-58D6AD9FC3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2200" y="4419600"/>
            <a:ext cx="685800" cy="457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0" name="Line 16">
            <a:extLst>
              <a:ext uri="{FF2B5EF4-FFF2-40B4-BE49-F238E27FC236}">
                <a16:creationId xmlns:a16="http://schemas.microsoft.com/office/drawing/2014/main" id="{118E8D52-301F-564E-A0ED-6D073D2186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1752600"/>
            <a:ext cx="228600" cy="762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1" name="Line 17">
            <a:extLst>
              <a:ext uri="{FF2B5EF4-FFF2-40B4-BE49-F238E27FC236}">
                <a16:creationId xmlns:a16="http://schemas.microsoft.com/office/drawing/2014/main" id="{C2EEBD3F-B3A5-7A4B-B718-561F83C81C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1435100"/>
            <a:ext cx="315913" cy="127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2" name="Line 18">
            <a:extLst>
              <a:ext uri="{FF2B5EF4-FFF2-40B4-BE49-F238E27FC236}">
                <a16:creationId xmlns:a16="http://schemas.microsoft.com/office/drawing/2014/main" id="{3FD78C2C-C564-924D-8165-AB021C2320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1676400"/>
            <a:ext cx="381000" cy="152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3" name="Line 19">
            <a:extLst>
              <a:ext uri="{FF2B5EF4-FFF2-40B4-BE49-F238E27FC236}">
                <a16:creationId xmlns:a16="http://schemas.microsoft.com/office/drawing/2014/main" id="{B342B4C6-328C-AB47-8DC6-8EDC07A91D3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2667000"/>
            <a:ext cx="152400" cy="3048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4" name="Line 20">
            <a:extLst>
              <a:ext uri="{FF2B5EF4-FFF2-40B4-BE49-F238E27FC236}">
                <a16:creationId xmlns:a16="http://schemas.microsoft.com/office/drawing/2014/main" id="{21913C09-613A-634A-813E-9852916816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0" y="4267200"/>
            <a:ext cx="152400" cy="4572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5" name="Line 21">
            <a:extLst>
              <a:ext uri="{FF2B5EF4-FFF2-40B4-BE49-F238E27FC236}">
                <a16:creationId xmlns:a16="http://schemas.microsoft.com/office/drawing/2014/main" id="{AA2458D4-D3FE-C946-9C19-D119CB0C9A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5638800"/>
            <a:ext cx="381000" cy="152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6" name="Line 22">
            <a:extLst>
              <a:ext uri="{FF2B5EF4-FFF2-40B4-BE49-F238E27FC236}">
                <a16:creationId xmlns:a16="http://schemas.microsoft.com/office/drawing/2014/main" id="{BDEF18D1-7FE8-264E-9859-5EB018B11B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5943600"/>
            <a:ext cx="5334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7" name="Line 23">
            <a:extLst>
              <a:ext uri="{FF2B5EF4-FFF2-40B4-BE49-F238E27FC236}">
                <a16:creationId xmlns:a16="http://schemas.microsoft.com/office/drawing/2014/main" id="{38CF42B3-6972-F644-B492-4CE015C02C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92400" y="5765800"/>
            <a:ext cx="279400" cy="1016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8" name="Line 24">
            <a:extLst>
              <a:ext uri="{FF2B5EF4-FFF2-40B4-BE49-F238E27FC236}">
                <a16:creationId xmlns:a16="http://schemas.microsoft.com/office/drawing/2014/main" id="{E3F5D10F-ED80-4041-BBA0-FD1660B0E03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00200" y="4419600"/>
            <a:ext cx="90488" cy="312738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9" name="Line 15">
            <a:extLst>
              <a:ext uri="{FF2B5EF4-FFF2-40B4-BE49-F238E27FC236}">
                <a16:creationId xmlns:a16="http://schemas.microsoft.com/office/drawing/2014/main" id="{85A699DB-85A2-5B4A-BA65-2BFA2C2EB10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67000" y="2514600"/>
            <a:ext cx="1600200" cy="914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89EF523-EFC9-E945-9622-1FF3490A0E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Fertilization to Cleavage</a:t>
            </a:r>
          </a:p>
        </p:txBody>
      </p:sp>
      <p:pic>
        <p:nvPicPr>
          <p:cNvPr id="31747" name="Picture 3">
            <a:extLst>
              <a:ext uri="{FF2B5EF4-FFF2-40B4-BE49-F238E27FC236}">
                <a16:creationId xmlns:a16="http://schemas.microsoft.com/office/drawing/2014/main" id="{AD52C559-5126-D041-B4D1-1E3FEBA54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0"/>
            <a:ext cx="27432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>
            <a:extLst>
              <a:ext uri="{FF2B5EF4-FFF2-40B4-BE49-F238E27FC236}">
                <a16:creationId xmlns:a16="http://schemas.microsoft.com/office/drawing/2014/main" id="{922EE25E-06D3-9D4F-B388-A00897280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27432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Line 5">
            <a:extLst>
              <a:ext uri="{FF2B5EF4-FFF2-40B4-BE49-F238E27FC236}">
                <a16:creationId xmlns:a16="http://schemas.microsoft.com/office/drawing/2014/main" id="{BE21B3DD-D50A-8C43-80FD-79E07A031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5052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Text Box 6">
            <a:extLst>
              <a:ext uri="{FF2B5EF4-FFF2-40B4-BE49-F238E27FC236}">
                <a16:creationId xmlns:a16="http://schemas.microsoft.com/office/drawing/2014/main" id="{45397402-33C9-6942-995F-9AC3AA35D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602163"/>
            <a:ext cx="1525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Polar Body</a:t>
            </a:r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1B2A3FB1-893D-C346-B456-097B222A2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76400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31752" name="Text Box 8">
            <a:extLst>
              <a:ext uri="{FF2B5EF4-FFF2-40B4-BE49-F238E27FC236}">
                <a16:creationId xmlns:a16="http://schemas.microsoft.com/office/drawing/2014/main" id="{5BB86CFC-136E-4A44-A6CE-95F57B27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602163"/>
            <a:ext cx="1341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Pronuclei</a:t>
            </a:r>
          </a:p>
        </p:txBody>
      </p:sp>
      <p:sp>
        <p:nvSpPr>
          <p:cNvPr id="31753" name="Text Box 9">
            <a:extLst>
              <a:ext uri="{FF2B5EF4-FFF2-40B4-BE49-F238E27FC236}">
                <a16:creationId xmlns:a16="http://schemas.microsoft.com/office/drawing/2014/main" id="{C527C4A4-A54D-7A4A-8F07-069F4CD8A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676400"/>
            <a:ext cx="2428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Perivitelline Space</a:t>
            </a:r>
          </a:p>
        </p:txBody>
      </p:sp>
      <p:sp>
        <p:nvSpPr>
          <p:cNvPr id="31754" name="Line 10">
            <a:extLst>
              <a:ext uri="{FF2B5EF4-FFF2-40B4-BE49-F238E27FC236}">
                <a16:creationId xmlns:a16="http://schemas.microsoft.com/office/drawing/2014/main" id="{47F30FB6-3D10-9248-A4B2-9DE300033D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3733800"/>
            <a:ext cx="838200" cy="9144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Line 11">
            <a:extLst>
              <a:ext uri="{FF2B5EF4-FFF2-40B4-BE49-F238E27FC236}">
                <a16:creationId xmlns:a16="http://schemas.microsoft.com/office/drawing/2014/main" id="{9251C300-6E78-9542-BAA0-0D3C3530524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9400" y="4114800"/>
            <a:ext cx="533400" cy="457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Line 12">
            <a:extLst>
              <a:ext uri="{FF2B5EF4-FFF2-40B4-BE49-F238E27FC236}">
                <a16:creationId xmlns:a16="http://schemas.microsoft.com/office/drawing/2014/main" id="{1EC0763E-0527-CB4A-BCB8-51D7D5A27D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2057400"/>
            <a:ext cx="1295400" cy="6858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Line 13">
            <a:extLst>
              <a:ext uri="{FF2B5EF4-FFF2-40B4-BE49-F238E27FC236}">
                <a16:creationId xmlns:a16="http://schemas.microsoft.com/office/drawing/2014/main" id="{74F731C8-7E7B-174D-B673-FF9799036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057400"/>
            <a:ext cx="381000" cy="6096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Text Box 14">
            <a:extLst>
              <a:ext uri="{FF2B5EF4-FFF2-40B4-BE49-F238E27FC236}">
                <a16:creationId xmlns:a16="http://schemas.microsoft.com/office/drawing/2014/main" id="{9AF6C2AD-72C7-1349-8352-F1FBE99CC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143000"/>
            <a:ext cx="1349375" cy="519113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3399"/>
                </a:solidFill>
                <a:latin typeface="Helvetica" charset="0"/>
                <a:ea typeface="+mn-ea"/>
              </a:rPr>
              <a:t>Zygote</a:t>
            </a:r>
          </a:p>
        </p:txBody>
      </p:sp>
      <p:sp>
        <p:nvSpPr>
          <p:cNvPr id="31759" name="Text Box 15">
            <a:extLst>
              <a:ext uri="{FF2B5EF4-FFF2-40B4-BE49-F238E27FC236}">
                <a16:creationId xmlns:a16="http://schemas.microsoft.com/office/drawing/2014/main" id="{33C691DB-E0F0-7742-AA96-85C641504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029200"/>
            <a:ext cx="156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Blastomere</a:t>
            </a:r>
          </a:p>
        </p:txBody>
      </p:sp>
      <p:sp>
        <p:nvSpPr>
          <p:cNvPr id="31760" name="Line 16">
            <a:extLst>
              <a:ext uri="{FF2B5EF4-FFF2-40B4-BE49-F238E27FC236}">
                <a16:creationId xmlns:a16="http://schemas.microsoft.com/office/drawing/2014/main" id="{EEAAC5BC-164D-7D46-A690-CDAC953962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53200" y="3962400"/>
            <a:ext cx="152400" cy="10668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DED96DE-BD91-3244-B1B2-ECB7BB0F4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Fertilization to Cleavage</a:t>
            </a: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87139591-0C7F-A24B-82C1-0A9456C48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0"/>
            <a:ext cx="27432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>
            <a:extLst>
              <a:ext uri="{FF2B5EF4-FFF2-40B4-BE49-F238E27FC236}">
                <a16:creationId xmlns:a16="http://schemas.microsoft.com/office/drawing/2014/main" id="{586EDD0D-FA64-BE4D-919C-E392DB7C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27432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Line 5">
            <a:extLst>
              <a:ext uri="{FF2B5EF4-FFF2-40B4-BE49-F238E27FC236}">
                <a16:creationId xmlns:a16="http://schemas.microsoft.com/office/drawing/2014/main" id="{2D1EF34A-7751-5E4B-89B1-5B9E63BEB0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5052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Text Box 17">
            <a:extLst>
              <a:ext uri="{FF2B5EF4-FFF2-40B4-BE49-F238E27FC236}">
                <a16:creationId xmlns:a16="http://schemas.microsoft.com/office/drawing/2014/main" id="{06702865-5BBA-A24B-8DA4-4854E0D61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800600"/>
            <a:ext cx="4283075" cy="1373188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285750" indent="-285750">
              <a:buFontTx/>
              <a:buChar char="•"/>
              <a:defRPr/>
            </a:pPr>
            <a:r>
              <a:rPr lang="en-US" sz="2800" dirty="0">
                <a:solidFill>
                  <a:srgbClr val="FF3399"/>
                </a:solidFill>
                <a:latin typeface="Helvetica" charset="0"/>
                <a:ea typeface="+mn-ea"/>
              </a:rPr>
              <a:t>Imprinting</a:t>
            </a:r>
          </a:p>
          <a:p>
            <a:pPr marL="285750" indent="-285750">
              <a:buFontTx/>
              <a:buChar char="•"/>
              <a:defRPr/>
            </a:pPr>
            <a:r>
              <a:rPr lang="en-US" sz="2800" dirty="0">
                <a:solidFill>
                  <a:srgbClr val="FF3399"/>
                </a:solidFill>
                <a:latin typeface="Helvetica" charset="0"/>
                <a:ea typeface="+mn-ea"/>
              </a:rPr>
              <a:t>Maternal Gene Control</a:t>
            </a:r>
          </a:p>
          <a:p>
            <a:pPr marL="285750" indent="-285750">
              <a:buFontTx/>
              <a:buChar char="•"/>
              <a:defRPr/>
            </a:pPr>
            <a:r>
              <a:rPr lang="en-US" sz="2800" dirty="0">
                <a:solidFill>
                  <a:srgbClr val="FF3399"/>
                </a:solidFill>
                <a:latin typeface="Helvetica" charset="0"/>
                <a:ea typeface="+mn-ea"/>
              </a:rPr>
              <a:t>Long Cell Cycle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64DB9DC-0A54-DE43-9563-7DB4443F57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457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Imprinting</a:t>
            </a:r>
          </a:p>
        </p:txBody>
      </p:sp>
      <p:grpSp>
        <p:nvGrpSpPr>
          <p:cNvPr id="35843" name="Group 143">
            <a:extLst>
              <a:ext uri="{FF2B5EF4-FFF2-40B4-BE49-F238E27FC236}">
                <a16:creationId xmlns:a16="http://schemas.microsoft.com/office/drawing/2014/main" id="{E7453AB5-6275-ED4E-A46D-18421A3B8CCD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1079500"/>
            <a:ext cx="1371600" cy="1295400"/>
            <a:chOff x="1248" y="680"/>
            <a:chExt cx="864" cy="816"/>
          </a:xfrm>
        </p:grpSpPr>
        <p:sp>
          <p:nvSpPr>
            <p:cNvPr id="35858" name="Oval 3">
              <a:extLst>
                <a:ext uri="{FF2B5EF4-FFF2-40B4-BE49-F238E27FC236}">
                  <a16:creationId xmlns:a16="http://schemas.microsoft.com/office/drawing/2014/main" id="{46AAEECD-AE7D-544A-8941-C82F72B20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680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59" name="Oval 4">
              <a:extLst>
                <a:ext uri="{FF2B5EF4-FFF2-40B4-BE49-F238E27FC236}">
                  <a16:creationId xmlns:a16="http://schemas.microsoft.com/office/drawing/2014/main" id="{F7171C86-E90B-2847-BD94-622568AA1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" y="746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60" name="Oval 8">
              <a:extLst>
                <a:ext uri="{FF2B5EF4-FFF2-40B4-BE49-F238E27FC236}">
                  <a16:creationId xmlns:a16="http://schemas.microsoft.com/office/drawing/2014/main" id="{EEA83E63-003B-C944-8613-57E619E34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" y="832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61" name="Oval 9">
              <a:extLst>
                <a:ext uri="{FF2B5EF4-FFF2-40B4-BE49-F238E27FC236}">
                  <a16:creationId xmlns:a16="http://schemas.microsoft.com/office/drawing/2014/main" id="{A25C22E6-6D8C-9448-BD06-6D24AD3F1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62" name="Oval 10">
              <a:extLst>
                <a:ext uri="{FF2B5EF4-FFF2-40B4-BE49-F238E27FC236}">
                  <a16:creationId xmlns:a16="http://schemas.microsoft.com/office/drawing/2014/main" id="{B4A39341-1C2F-F14E-81CC-22F669CE9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" y="136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63" name="Oval 5">
              <a:extLst>
                <a:ext uri="{FF2B5EF4-FFF2-40B4-BE49-F238E27FC236}">
                  <a16:creationId xmlns:a16="http://schemas.microsoft.com/office/drawing/2014/main" id="{82AF9700-A290-1E47-A96F-B5AA86D33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968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5864" name="Oval 7">
              <a:extLst>
                <a:ext uri="{FF2B5EF4-FFF2-40B4-BE49-F238E27FC236}">
                  <a16:creationId xmlns:a16="http://schemas.microsoft.com/office/drawing/2014/main" id="{9AEB1FEA-D833-994A-A83B-F0492D670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064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35844" name="Group 144">
            <a:extLst>
              <a:ext uri="{FF2B5EF4-FFF2-40B4-BE49-F238E27FC236}">
                <a16:creationId xmlns:a16="http://schemas.microsoft.com/office/drawing/2014/main" id="{31F88490-6E79-504B-9E3D-2C29C6B187A2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079500"/>
            <a:ext cx="1371600" cy="1295400"/>
            <a:chOff x="3552" y="680"/>
            <a:chExt cx="864" cy="816"/>
          </a:xfrm>
        </p:grpSpPr>
        <p:sp>
          <p:nvSpPr>
            <p:cNvPr id="35851" name="Oval 13">
              <a:extLst>
                <a:ext uri="{FF2B5EF4-FFF2-40B4-BE49-F238E27FC236}">
                  <a16:creationId xmlns:a16="http://schemas.microsoft.com/office/drawing/2014/main" id="{19AD735B-5DC9-6A4C-B4B3-E06E423B4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680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52" name="Oval 14">
              <a:extLst>
                <a:ext uri="{FF2B5EF4-FFF2-40B4-BE49-F238E27FC236}">
                  <a16:creationId xmlns:a16="http://schemas.microsoft.com/office/drawing/2014/main" id="{4E66E63B-64FE-1F4A-89C3-4C4F120C5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" y="746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53" name="Oval 15">
              <a:extLst>
                <a:ext uri="{FF2B5EF4-FFF2-40B4-BE49-F238E27FC236}">
                  <a16:creationId xmlns:a16="http://schemas.microsoft.com/office/drawing/2014/main" id="{097C87B4-47F2-DD48-9E8F-3491B0970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3" y="832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54" name="Oval 16">
              <a:extLst>
                <a:ext uri="{FF2B5EF4-FFF2-40B4-BE49-F238E27FC236}">
                  <a16:creationId xmlns:a16="http://schemas.microsoft.com/office/drawing/2014/main" id="{6240E168-D58C-384E-837A-68A5A73E7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55" name="Oval 17">
              <a:extLst>
                <a:ext uri="{FF2B5EF4-FFF2-40B4-BE49-F238E27FC236}">
                  <a16:creationId xmlns:a16="http://schemas.microsoft.com/office/drawing/2014/main" id="{1234D2F3-62DE-E844-9876-01F12B166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" y="136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56" name="Oval 18">
              <a:extLst>
                <a:ext uri="{FF2B5EF4-FFF2-40B4-BE49-F238E27FC236}">
                  <a16:creationId xmlns:a16="http://schemas.microsoft.com/office/drawing/2014/main" id="{BC14ED2E-5A7B-2A4B-A4A9-8885E91D9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968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5857" name="Oval 19">
              <a:extLst>
                <a:ext uri="{FF2B5EF4-FFF2-40B4-BE49-F238E27FC236}">
                  <a16:creationId xmlns:a16="http://schemas.microsoft.com/office/drawing/2014/main" id="{88E86C59-3254-FE45-AC1F-520FC0AE1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64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16407" name="Text Box 23">
            <a:extLst>
              <a:ext uri="{FF2B5EF4-FFF2-40B4-BE49-F238E27FC236}">
                <a16:creationId xmlns:a16="http://schemas.microsoft.com/office/drawing/2014/main" id="{8E2BB27B-8B21-3F45-BC37-5F5ABF579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489200"/>
            <a:ext cx="2117725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Egg Pronucleus</a:t>
            </a:r>
          </a:p>
        </p:txBody>
      </p:sp>
      <p:sp>
        <p:nvSpPr>
          <p:cNvPr id="35846" name="Arc 26">
            <a:extLst>
              <a:ext uri="{FF2B5EF4-FFF2-40B4-BE49-F238E27FC236}">
                <a16:creationId xmlns:a16="http://schemas.microsoft.com/office/drawing/2014/main" id="{A216C7B2-28FD-224F-81DD-D3EDE7DEE05A}"/>
              </a:ext>
            </a:extLst>
          </p:cNvPr>
          <p:cNvSpPr>
            <a:spLocks/>
          </p:cNvSpPr>
          <p:nvPr/>
        </p:nvSpPr>
        <p:spPr bwMode="auto">
          <a:xfrm flipH="1" flipV="1">
            <a:off x="2209800" y="1858963"/>
            <a:ext cx="1223963" cy="857250"/>
          </a:xfrm>
          <a:custGeom>
            <a:avLst/>
            <a:gdLst>
              <a:gd name="T0" fmla="*/ 0 w 21910"/>
              <a:gd name="T1" fmla="*/ 1418 h 39291"/>
              <a:gd name="T2" fmla="*/ 39639139 w 21910"/>
              <a:gd name="T3" fmla="*/ 18703458 h 39291"/>
              <a:gd name="T4" fmla="*/ 967439 w 21910"/>
              <a:gd name="T5" fmla="*/ 10282113 h 39291"/>
              <a:gd name="T6" fmla="*/ 0 60000 65536"/>
              <a:gd name="T7" fmla="*/ 0 60000 65536"/>
              <a:gd name="T8" fmla="*/ 0 60000 65536"/>
              <a:gd name="T9" fmla="*/ 0 w 21910"/>
              <a:gd name="T10" fmla="*/ 0 h 39291"/>
              <a:gd name="T11" fmla="*/ 21910 w 21910"/>
              <a:gd name="T12" fmla="*/ 39291 h 392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910" h="39291" fill="none" extrusionOk="0">
                <a:moveTo>
                  <a:pt x="-1" y="2"/>
                </a:moveTo>
                <a:cubicBezTo>
                  <a:pt x="103" y="0"/>
                  <a:pt x="206" y="-1"/>
                  <a:pt x="310" y="-1"/>
                </a:cubicBezTo>
                <a:cubicBezTo>
                  <a:pt x="12239" y="0"/>
                  <a:pt x="21910" y="9670"/>
                  <a:pt x="21910" y="21600"/>
                </a:cubicBezTo>
                <a:cubicBezTo>
                  <a:pt x="21910" y="28645"/>
                  <a:pt x="18473" y="35249"/>
                  <a:pt x="12702" y="39291"/>
                </a:cubicBezTo>
              </a:path>
              <a:path w="21910" h="39291" stroke="0" extrusionOk="0">
                <a:moveTo>
                  <a:pt x="-1" y="2"/>
                </a:moveTo>
                <a:cubicBezTo>
                  <a:pt x="103" y="0"/>
                  <a:pt x="206" y="-1"/>
                  <a:pt x="310" y="-1"/>
                </a:cubicBezTo>
                <a:cubicBezTo>
                  <a:pt x="12239" y="0"/>
                  <a:pt x="21910" y="9670"/>
                  <a:pt x="21910" y="21600"/>
                </a:cubicBezTo>
                <a:cubicBezTo>
                  <a:pt x="21910" y="28645"/>
                  <a:pt x="18473" y="35249"/>
                  <a:pt x="12702" y="39291"/>
                </a:cubicBezTo>
                <a:lnTo>
                  <a:pt x="31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5847" name="Arc 27">
            <a:extLst>
              <a:ext uri="{FF2B5EF4-FFF2-40B4-BE49-F238E27FC236}">
                <a16:creationId xmlns:a16="http://schemas.microsoft.com/office/drawing/2014/main" id="{407E745E-8FC7-7048-B07F-CBF6672C1308}"/>
              </a:ext>
            </a:extLst>
          </p:cNvPr>
          <p:cNvSpPr>
            <a:spLocks/>
          </p:cNvSpPr>
          <p:nvPr/>
        </p:nvSpPr>
        <p:spPr bwMode="auto">
          <a:xfrm flipV="1">
            <a:off x="5562600" y="1879600"/>
            <a:ext cx="1371600" cy="841375"/>
          </a:xfrm>
          <a:custGeom>
            <a:avLst/>
            <a:gdLst>
              <a:gd name="T0" fmla="*/ 0 w 21600"/>
              <a:gd name="T1" fmla="*/ 0 h 34826"/>
              <a:gd name="T2" fmla="*/ 68858765 w 21600"/>
              <a:gd name="T3" fmla="*/ 20327109 h 34826"/>
              <a:gd name="T4" fmla="*/ 0 w 21600"/>
              <a:gd name="T5" fmla="*/ 12607410 h 34826"/>
              <a:gd name="T6" fmla="*/ 0 60000 65536"/>
              <a:gd name="T7" fmla="*/ 0 60000 65536"/>
              <a:gd name="T8" fmla="*/ 0 60000 65536"/>
              <a:gd name="T9" fmla="*/ 0 w 21600"/>
              <a:gd name="T10" fmla="*/ 0 h 34826"/>
              <a:gd name="T11" fmla="*/ 21600 w 21600"/>
              <a:gd name="T12" fmla="*/ 34826 h 348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4826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388"/>
                  <a:pt x="20009" y="31040"/>
                  <a:pt x="17077" y="34826"/>
                </a:cubicBezTo>
              </a:path>
              <a:path w="21600" h="34826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388"/>
                  <a:pt x="20009" y="31040"/>
                  <a:pt x="17077" y="34826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6406" name="Text Box 22">
            <a:extLst>
              <a:ext uri="{FF2B5EF4-FFF2-40B4-BE49-F238E27FC236}">
                <a16:creationId xmlns:a16="http://schemas.microsoft.com/office/drawing/2014/main" id="{CEC9D12A-9DE1-C74C-A3BD-022E7355B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60400"/>
            <a:ext cx="2428875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C0000"/>
                </a:solidFill>
                <a:latin typeface="Helvetica" charset="0"/>
                <a:ea typeface="+mn-ea"/>
              </a:rPr>
              <a:t>Sperm </a:t>
            </a:r>
            <a:r>
              <a:rPr lang="en-US" dirty="0" err="1">
                <a:solidFill>
                  <a:srgbClr val="CC0000"/>
                </a:solidFill>
                <a:latin typeface="Helvetica" charset="0"/>
                <a:ea typeface="+mn-ea"/>
              </a:rPr>
              <a:t>Pronucleus</a:t>
            </a:r>
            <a:endParaRPr lang="en-US" dirty="0">
              <a:solidFill>
                <a:srgbClr val="CC0000"/>
              </a:solidFill>
              <a:latin typeface="Helvetica" charset="0"/>
              <a:ea typeface="+mn-ea"/>
            </a:endParaRPr>
          </a:p>
        </p:txBody>
      </p:sp>
      <p:sp>
        <p:nvSpPr>
          <p:cNvPr id="35849" name="Arc 28">
            <a:extLst>
              <a:ext uri="{FF2B5EF4-FFF2-40B4-BE49-F238E27FC236}">
                <a16:creationId xmlns:a16="http://schemas.microsoft.com/office/drawing/2014/main" id="{F906774C-410C-6D4B-BCA9-1A754FD1C91B}"/>
              </a:ext>
            </a:extLst>
          </p:cNvPr>
          <p:cNvSpPr>
            <a:spLocks/>
          </p:cNvSpPr>
          <p:nvPr/>
        </p:nvSpPr>
        <p:spPr bwMode="auto">
          <a:xfrm flipH="1">
            <a:off x="2590800" y="887413"/>
            <a:ext cx="762000" cy="588962"/>
          </a:xfrm>
          <a:custGeom>
            <a:avLst/>
            <a:gdLst>
              <a:gd name="T0" fmla="*/ 0 w 21600"/>
              <a:gd name="T1" fmla="*/ 0 h 23773"/>
              <a:gd name="T2" fmla="*/ 26744754 w 21600"/>
              <a:gd name="T3" fmla="*/ 14591185 h 23773"/>
              <a:gd name="T4" fmla="*/ 0 w 21600"/>
              <a:gd name="T5" fmla="*/ 13257455 h 23773"/>
              <a:gd name="T6" fmla="*/ 0 60000 65536"/>
              <a:gd name="T7" fmla="*/ 0 60000 65536"/>
              <a:gd name="T8" fmla="*/ 0 60000 65536"/>
              <a:gd name="T9" fmla="*/ 0 w 21600"/>
              <a:gd name="T10" fmla="*/ 0 h 23773"/>
              <a:gd name="T11" fmla="*/ 21600 w 21600"/>
              <a:gd name="T12" fmla="*/ 23773 h 237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773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325"/>
                  <a:pt x="21563" y="23050"/>
                  <a:pt x="21490" y="23773"/>
                </a:cubicBezTo>
              </a:path>
              <a:path w="21600" h="23773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325"/>
                  <a:pt x="21563" y="23050"/>
                  <a:pt x="21490" y="23773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5850" name="Arc 29">
            <a:extLst>
              <a:ext uri="{FF2B5EF4-FFF2-40B4-BE49-F238E27FC236}">
                <a16:creationId xmlns:a16="http://schemas.microsoft.com/office/drawing/2014/main" id="{3EA4E859-BC01-FA41-BCBF-33ACB71B35C1}"/>
              </a:ext>
            </a:extLst>
          </p:cNvPr>
          <p:cNvSpPr>
            <a:spLocks/>
          </p:cNvSpPr>
          <p:nvPr/>
        </p:nvSpPr>
        <p:spPr bwMode="auto">
          <a:xfrm>
            <a:off x="5562600" y="909638"/>
            <a:ext cx="609600" cy="574675"/>
          </a:xfrm>
          <a:custGeom>
            <a:avLst/>
            <a:gdLst>
              <a:gd name="T0" fmla="*/ 5241713 w 21600"/>
              <a:gd name="T1" fmla="*/ 0 h 21654"/>
              <a:gd name="T2" fmla="*/ 17181971 w 21600"/>
              <a:gd name="T3" fmla="*/ 15251286 h 21654"/>
              <a:gd name="T4" fmla="*/ 0 w 21600"/>
              <a:gd name="T5" fmla="*/ 14489910 h 21654"/>
              <a:gd name="T6" fmla="*/ 0 60000 65536"/>
              <a:gd name="T7" fmla="*/ 0 60000 65536"/>
              <a:gd name="T8" fmla="*/ 0 60000 65536"/>
              <a:gd name="T9" fmla="*/ 0 w 21600"/>
              <a:gd name="T10" fmla="*/ 0 h 21654"/>
              <a:gd name="T11" fmla="*/ 21600 w 21600"/>
              <a:gd name="T12" fmla="*/ 21654 h 216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54" fill="none" extrusionOk="0">
                <a:moveTo>
                  <a:pt x="6581" y="-1"/>
                </a:moveTo>
                <a:cubicBezTo>
                  <a:pt x="15528" y="2862"/>
                  <a:pt x="21600" y="11178"/>
                  <a:pt x="21600" y="20573"/>
                </a:cubicBezTo>
                <a:cubicBezTo>
                  <a:pt x="21600" y="20933"/>
                  <a:pt x="21590" y="21293"/>
                  <a:pt x="21572" y="21654"/>
                </a:cubicBezTo>
              </a:path>
              <a:path w="21600" h="21654" stroke="0" extrusionOk="0">
                <a:moveTo>
                  <a:pt x="6581" y="-1"/>
                </a:moveTo>
                <a:cubicBezTo>
                  <a:pt x="15528" y="2862"/>
                  <a:pt x="21600" y="11178"/>
                  <a:pt x="21600" y="20573"/>
                </a:cubicBezTo>
                <a:cubicBezTo>
                  <a:pt x="21600" y="20933"/>
                  <a:pt x="21590" y="21293"/>
                  <a:pt x="21572" y="21654"/>
                </a:cubicBezTo>
                <a:lnTo>
                  <a:pt x="0" y="20573"/>
                </a:lnTo>
                <a:close/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8E346C6-B101-DC45-BE6D-D847D0FFB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457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Imprinting</a:t>
            </a:r>
          </a:p>
        </p:txBody>
      </p:sp>
      <p:grpSp>
        <p:nvGrpSpPr>
          <p:cNvPr id="37891" name="Group 3">
            <a:extLst>
              <a:ext uri="{FF2B5EF4-FFF2-40B4-BE49-F238E27FC236}">
                <a16:creationId xmlns:a16="http://schemas.microsoft.com/office/drawing/2014/main" id="{087485A6-495B-BD40-A110-3E42E7A44717}"/>
              </a:ext>
            </a:extLst>
          </p:cNvPr>
          <p:cNvGrpSpPr>
            <a:grpSpLocks/>
          </p:cNvGrpSpPr>
          <p:nvPr/>
        </p:nvGrpSpPr>
        <p:grpSpPr bwMode="auto">
          <a:xfrm>
            <a:off x="2044700" y="1079500"/>
            <a:ext cx="1371600" cy="1295400"/>
            <a:chOff x="1248" y="680"/>
            <a:chExt cx="864" cy="816"/>
          </a:xfrm>
        </p:grpSpPr>
        <p:sp>
          <p:nvSpPr>
            <p:cNvPr id="37949" name="Oval 4">
              <a:extLst>
                <a:ext uri="{FF2B5EF4-FFF2-40B4-BE49-F238E27FC236}">
                  <a16:creationId xmlns:a16="http://schemas.microsoft.com/office/drawing/2014/main" id="{24308556-5235-7D4C-BA15-0EBB64BA4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680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50" name="Oval 5">
              <a:extLst>
                <a:ext uri="{FF2B5EF4-FFF2-40B4-BE49-F238E27FC236}">
                  <a16:creationId xmlns:a16="http://schemas.microsoft.com/office/drawing/2014/main" id="{0542B7FD-EFC9-A64F-AEE5-AB62F212F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" y="746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51" name="Oval 6">
              <a:extLst>
                <a:ext uri="{FF2B5EF4-FFF2-40B4-BE49-F238E27FC236}">
                  <a16:creationId xmlns:a16="http://schemas.microsoft.com/office/drawing/2014/main" id="{39DE705A-AD7D-AF4B-A76F-FCF1E4711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" y="832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52" name="Oval 7">
              <a:extLst>
                <a:ext uri="{FF2B5EF4-FFF2-40B4-BE49-F238E27FC236}">
                  <a16:creationId xmlns:a16="http://schemas.microsoft.com/office/drawing/2014/main" id="{55547979-2D7D-4D49-888A-1E23EB3B6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53" name="Oval 8">
              <a:extLst>
                <a:ext uri="{FF2B5EF4-FFF2-40B4-BE49-F238E27FC236}">
                  <a16:creationId xmlns:a16="http://schemas.microsoft.com/office/drawing/2014/main" id="{28526275-386C-EC45-838C-AB841717E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" y="136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54" name="Oval 9">
              <a:extLst>
                <a:ext uri="{FF2B5EF4-FFF2-40B4-BE49-F238E27FC236}">
                  <a16:creationId xmlns:a16="http://schemas.microsoft.com/office/drawing/2014/main" id="{20054A83-93EF-DF4B-8D8A-6935E2254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968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955" name="Oval 10">
              <a:extLst>
                <a:ext uri="{FF2B5EF4-FFF2-40B4-BE49-F238E27FC236}">
                  <a16:creationId xmlns:a16="http://schemas.microsoft.com/office/drawing/2014/main" id="{B915436E-4406-BA45-B186-F24346A90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064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37892" name="Group 11">
            <a:extLst>
              <a:ext uri="{FF2B5EF4-FFF2-40B4-BE49-F238E27FC236}">
                <a16:creationId xmlns:a16="http://schemas.microsoft.com/office/drawing/2014/main" id="{F5D39BE3-DC96-594D-B035-3492B808AC43}"/>
              </a:ext>
            </a:extLst>
          </p:cNvPr>
          <p:cNvGrpSpPr>
            <a:grpSpLocks/>
          </p:cNvGrpSpPr>
          <p:nvPr/>
        </p:nvGrpSpPr>
        <p:grpSpPr bwMode="auto">
          <a:xfrm>
            <a:off x="5702300" y="1079500"/>
            <a:ext cx="1371600" cy="1295400"/>
            <a:chOff x="3552" y="680"/>
            <a:chExt cx="864" cy="816"/>
          </a:xfrm>
        </p:grpSpPr>
        <p:sp>
          <p:nvSpPr>
            <p:cNvPr id="37942" name="Oval 12">
              <a:extLst>
                <a:ext uri="{FF2B5EF4-FFF2-40B4-BE49-F238E27FC236}">
                  <a16:creationId xmlns:a16="http://schemas.microsoft.com/office/drawing/2014/main" id="{B24E3019-CCE6-134E-A4C3-7AC6033DD2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680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3" name="Oval 13">
              <a:extLst>
                <a:ext uri="{FF2B5EF4-FFF2-40B4-BE49-F238E27FC236}">
                  <a16:creationId xmlns:a16="http://schemas.microsoft.com/office/drawing/2014/main" id="{0FE876CA-294F-1642-B21B-6B808B91A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" y="746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4" name="Oval 14">
              <a:extLst>
                <a:ext uri="{FF2B5EF4-FFF2-40B4-BE49-F238E27FC236}">
                  <a16:creationId xmlns:a16="http://schemas.microsoft.com/office/drawing/2014/main" id="{4B422E5E-0124-2646-ADA0-D6008D81F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3" y="832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5" name="Oval 15">
              <a:extLst>
                <a:ext uri="{FF2B5EF4-FFF2-40B4-BE49-F238E27FC236}">
                  <a16:creationId xmlns:a16="http://schemas.microsoft.com/office/drawing/2014/main" id="{13747DE5-CD1E-6146-8ADE-DE1A8A993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6" name="Oval 16">
              <a:extLst>
                <a:ext uri="{FF2B5EF4-FFF2-40B4-BE49-F238E27FC236}">
                  <a16:creationId xmlns:a16="http://schemas.microsoft.com/office/drawing/2014/main" id="{23B05645-1652-C942-94BD-79958E8A1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" y="136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7" name="Oval 17">
              <a:extLst>
                <a:ext uri="{FF2B5EF4-FFF2-40B4-BE49-F238E27FC236}">
                  <a16:creationId xmlns:a16="http://schemas.microsoft.com/office/drawing/2014/main" id="{513613E9-9EA9-E144-9153-766D8C105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968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948" name="Oval 18">
              <a:extLst>
                <a:ext uri="{FF2B5EF4-FFF2-40B4-BE49-F238E27FC236}">
                  <a16:creationId xmlns:a16="http://schemas.microsoft.com/office/drawing/2014/main" id="{AB5BEFEE-A48B-1A4C-B620-636627D54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64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97300" name="Text Box 20">
            <a:extLst>
              <a:ext uri="{FF2B5EF4-FFF2-40B4-BE49-F238E27FC236}">
                <a16:creationId xmlns:a16="http://schemas.microsoft.com/office/drawing/2014/main" id="{557D8CC4-6DD6-F84F-BA10-B0658C80D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489200"/>
            <a:ext cx="2117725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Egg Pronucleus</a:t>
            </a:r>
          </a:p>
        </p:txBody>
      </p:sp>
      <p:sp>
        <p:nvSpPr>
          <p:cNvPr id="37894" name="Arc 21">
            <a:extLst>
              <a:ext uri="{FF2B5EF4-FFF2-40B4-BE49-F238E27FC236}">
                <a16:creationId xmlns:a16="http://schemas.microsoft.com/office/drawing/2014/main" id="{0BA583A4-4079-BE43-9A33-DC08F7BC21F7}"/>
              </a:ext>
            </a:extLst>
          </p:cNvPr>
          <p:cNvSpPr>
            <a:spLocks/>
          </p:cNvSpPr>
          <p:nvPr/>
        </p:nvSpPr>
        <p:spPr bwMode="auto">
          <a:xfrm flipH="1" flipV="1">
            <a:off x="2273300" y="1858963"/>
            <a:ext cx="1223963" cy="857250"/>
          </a:xfrm>
          <a:custGeom>
            <a:avLst/>
            <a:gdLst>
              <a:gd name="T0" fmla="*/ 0 w 21910"/>
              <a:gd name="T1" fmla="*/ 1418 h 39291"/>
              <a:gd name="T2" fmla="*/ 39639139 w 21910"/>
              <a:gd name="T3" fmla="*/ 18703458 h 39291"/>
              <a:gd name="T4" fmla="*/ 967439 w 21910"/>
              <a:gd name="T5" fmla="*/ 10282113 h 39291"/>
              <a:gd name="T6" fmla="*/ 0 60000 65536"/>
              <a:gd name="T7" fmla="*/ 0 60000 65536"/>
              <a:gd name="T8" fmla="*/ 0 60000 65536"/>
              <a:gd name="T9" fmla="*/ 0 w 21910"/>
              <a:gd name="T10" fmla="*/ 0 h 39291"/>
              <a:gd name="T11" fmla="*/ 21910 w 21910"/>
              <a:gd name="T12" fmla="*/ 39291 h 392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910" h="39291" fill="none" extrusionOk="0">
                <a:moveTo>
                  <a:pt x="-1" y="2"/>
                </a:moveTo>
                <a:cubicBezTo>
                  <a:pt x="103" y="0"/>
                  <a:pt x="206" y="-1"/>
                  <a:pt x="310" y="-1"/>
                </a:cubicBezTo>
                <a:cubicBezTo>
                  <a:pt x="12239" y="0"/>
                  <a:pt x="21910" y="9670"/>
                  <a:pt x="21910" y="21600"/>
                </a:cubicBezTo>
                <a:cubicBezTo>
                  <a:pt x="21910" y="28645"/>
                  <a:pt x="18473" y="35249"/>
                  <a:pt x="12702" y="39291"/>
                </a:cubicBezTo>
              </a:path>
              <a:path w="21910" h="39291" stroke="0" extrusionOk="0">
                <a:moveTo>
                  <a:pt x="-1" y="2"/>
                </a:moveTo>
                <a:cubicBezTo>
                  <a:pt x="103" y="0"/>
                  <a:pt x="206" y="-1"/>
                  <a:pt x="310" y="-1"/>
                </a:cubicBezTo>
                <a:cubicBezTo>
                  <a:pt x="12239" y="0"/>
                  <a:pt x="21910" y="9670"/>
                  <a:pt x="21910" y="21600"/>
                </a:cubicBezTo>
                <a:cubicBezTo>
                  <a:pt x="21910" y="28645"/>
                  <a:pt x="18473" y="35249"/>
                  <a:pt x="12702" y="39291"/>
                </a:cubicBezTo>
                <a:lnTo>
                  <a:pt x="31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5" name="Arc 22">
            <a:extLst>
              <a:ext uri="{FF2B5EF4-FFF2-40B4-BE49-F238E27FC236}">
                <a16:creationId xmlns:a16="http://schemas.microsoft.com/office/drawing/2014/main" id="{81EF69FD-5245-F741-A611-3F4246698484}"/>
              </a:ext>
            </a:extLst>
          </p:cNvPr>
          <p:cNvSpPr>
            <a:spLocks/>
          </p:cNvSpPr>
          <p:nvPr/>
        </p:nvSpPr>
        <p:spPr bwMode="auto">
          <a:xfrm flipV="1">
            <a:off x="5626100" y="1879600"/>
            <a:ext cx="1371600" cy="841375"/>
          </a:xfrm>
          <a:custGeom>
            <a:avLst/>
            <a:gdLst>
              <a:gd name="T0" fmla="*/ 0 w 21600"/>
              <a:gd name="T1" fmla="*/ 0 h 34826"/>
              <a:gd name="T2" fmla="*/ 68858765 w 21600"/>
              <a:gd name="T3" fmla="*/ 20327109 h 34826"/>
              <a:gd name="T4" fmla="*/ 0 w 21600"/>
              <a:gd name="T5" fmla="*/ 12607410 h 34826"/>
              <a:gd name="T6" fmla="*/ 0 60000 65536"/>
              <a:gd name="T7" fmla="*/ 0 60000 65536"/>
              <a:gd name="T8" fmla="*/ 0 60000 65536"/>
              <a:gd name="T9" fmla="*/ 0 w 21600"/>
              <a:gd name="T10" fmla="*/ 0 h 34826"/>
              <a:gd name="T11" fmla="*/ 21600 w 21600"/>
              <a:gd name="T12" fmla="*/ 34826 h 348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4826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388"/>
                  <a:pt x="20009" y="31040"/>
                  <a:pt x="17077" y="34826"/>
                </a:cubicBezTo>
              </a:path>
              <a:path w="21600" h="34826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388"/>
                  <a:pt x="20009" y="31040"/>
                  <a:pt x="17077" y="34826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304" name="Text Box 24">
            <a:extLst>
              <a:ext uri="{FF2B5EF4-FFF2-40B4-BE49-F238E27FC236}">
                <a16:creationId xmlns:a16="http://schemas.microsoft.com/office/drawing/2014/main" id="{7E44F5F3-F97D-2F40-BAAD-A15EAF50C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6300" y="660400"/>
            <a:ext cx="2428875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C0000"/>
                </a:solidFill>
                <a:latin typeface="Helvetica" charset="0"/>
                <a:ea typeface="+mn-ea"/>
              </a:rPr>
              <a:t>Sperm </a:t>
            </a:r>
            <a:r>
              <a:rPr lang="en-US" dirty="0" err="1">
                <a:solidFill>
                  <a:srgbClr val="CC0000"/>
                </a:solidFill>
                <a:latin typeface="Helvetica" charset="0"/>
                <a:ea typeface="+mn-ea"/>
              </a:rPr>
              <a:t>Pronucleus</a:t>
            </a:r>
            <a:endParaRPr lang="en-US" dirty="0">
              <a:solidFill>
                <a:srgbClr val="CC0000"/>
              </a:solidFill>
              <a:latin typeface="Helvetica" charset="0"/>
              <a:ea typeface="+mn-ea"/>
            </a:endParaRPr>
          </a:p>
        </p:txBody>
      </p:sp>
      <p:sp>
        <p:nvSpPr>
          <p:cNvPr id="37897" name="Arc 25">
            <a:extLst>
              <a:ext uri="{FF2B5EF4-FFF2-40B4-BE49-F238E27FC236}">
                <a16:creationId xmlns:a16="http://schemas.microsoft.com/office/drawing/2014/main" id="{B5F369D2-B823-9A49-AC13-240CB6649D6D}"/>
              </a:ext>
            </a:extLst>
          </p:cNvPr>
          <p:cNvSpPr>
            <a:spLocks/>
          </p:cNvSpPr>
          <p:nvPr/>
        </p:nvSpPr>
        <p:spPr bwMode="auto">
          <a:xfrm flipH="1">
            <a:off x="2654300" y="887413"/>
            <a:ext cx="762000" cy="588962"/>
          </a:xfrm>
          <a:custGeom>
            <a:avLst/>
            <a:gdLst>
              <a:gd name="T0" fmla="*/ 0 w 21600"/>
              <a:gd name="T1" fmla="*/ 0 h 23773"/>
              <a:gd name="T2" fmla="*/ 26744754 w 21600"/>
              <a:gd name="T3" fmla="*/ 14591185 h 23773"/>
              <a:gd name="T4" fmla="*/ 0 w 21600"/>
              <a:gd name="T5" fmla="*/ 13257455 h 23773"/>
              <a:gd name="T6" fmla="*/ 0 60000 65536"/>
              <a:gd name="T7" fmla="*/ 0 60000 65536"/>
              <a:gd name="T8" fmla="*/ 0 60000 65536"/>
              <a:gd name="T9" fmla="*/ 0 w 21600"/>
              <a:gd name="T10" fmla="*/ 0 h 23773"/>
              <a:gd name="T11" fmla="*/ 21600 w 21600"/>
              <a:gd name="T12" fmla="*/ 23773 h 237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773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325"/>
                  <a:pt x="21563" y="23050"/>
                  <a:pt x="21490" y="23773"/>
                </a:cubicBezTo>
              </a:path>
              <a:path w="21600" h="23773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325"/>
                  <a:pt x="21563" y="23050"/>
                  <a:pt x="21490" y="23773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8" name="Arc 26">
            <a:extLst>
              <a:ext uri="{FF2B5EF4-FFF2-40B4-BE49-F238E27FC236}">
                <a16:creationId xmlns:a16="http://schemas.microsoft.com/office/drawing/2014/main" id="{1FB23066-0C9C-F540-93A4-FA837B31CFA7}"/>
              </a:ext>
            </a:extLst>
          </p:cNvPr>
          <p:cNvSpPr>
            <a:spLocks/>
          </p:cNvSpPr>
          <p:nvPr/>
        </p:nvSpPr>
        <p:spPr bwMode="auto">
          <a:xfrm>
            <a:off x="5626100" y="909638"/>
            <a:ext cx="609600" cy="574675"/>
          </a:xfrm>
          <a:custGeom>
            <a:avLst/>
            <a:gdLst>
              <a:gd name="T0" fmla="*/ 5241713 w 21600"/>
              <a:gd name="T1" fmla="*/ 0 h 21654"/>
              <a:gd name="T2" fmla="*/ 17181971 w 21600"/>
              <a:gd name="T3" fmla="*/ 15251286 h 21654"/>
              <a:gd name="T4" fmla="*/ 0 w 21600"/>
              <a:gd name="T5" fmla="*/ 14489910 h 21654"/>
              <a:gd name="T6" fmla="*/ 0 60000 65536"/>
              <a:gd name="T7" fmla="*/ 0 60000 65536"/>
              <a:gd name="T8" fmla="*/ 0 60000 65536"/>
              <a:gd name="T9" fmla="*/ 0 w 21600"/>
              <a:gd name="T10" fmla="*/ 0 h 21654"/>
              <a:gd name="T11" fmla="*/ 21600 w 21600"/>
              <a:gd name="T12" fmla="*/ 21654 h 216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54" fill="none" extrusionOk="0">
                <a:moveTo>
                  <a:pt x="6581" y="-1"/>
                </a:moveTo>
                <a:cubicBezTo>
                  <a:pt x="15528" y="2862"/>
                  <a:pt x="21600" y="11178"/>
                  <a:pt x="21600" y="20573"/>
                </a:cubicBezTo>
                <a:cubicBezTo>
                  <a:pt x="21600" y="20933"/>
                  <a:pt x="21590" y="21293"/>
                  <a:pt x="21572" y="21654"/>
                </a:cubicBezTo>
              </a:path>
              <a:path w="21600" h="21654" stroke="0" extrusionOk="0">
                <a:moveTo>
                  <a:pt x="6581" y="-1"/>
                </a:moveTo>
                <a:cubicBezTo>
                  <a:pt x="15528" y="2862"/>
                  <a:pt x="21600" y="11178"/>
                  <a:pt x="21600" y="20573"/>
                </a:cubicBezTo>
                <a:cubicBezTo>
                  <a:pt x="21600" y="20933"/>
                  <a:pt x="21590" y="21293"/>
                  <a:pt x="21572" y="21654"/>
                </a:cubicBezTo>
                <a:lnTo>
                  <a:pt x="0" y="20573"/>
                </a:lnTo>
                <a:close/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899" name="Group 27">
            <a:extLst>
              <a:ext uri="{FF2B5EF4-FFF2-40B4-BE49-F238E27FC236}">
                <a16:creationId xmlns:a16="http://schemas.microsoft.com/office/drawing/2014/main" id="{D5EB642D-8192-BE48-991A-0E28C90A9FAA}"/>
              </a:ext>
            </a:extLst>
          </p:cNvPr>
          <p:cNvGrpSpPr>
            <a:grpSpLocks/>
          </p:cNvGrpSpPr>
          <p:nvPr/>
        </p:nvGrpSpPr>
        <p:grpSpPr bwMode="auto">
          <a:xfrm>
            <a:off x="2720975" y="3784600"/>
            <a:ext cx="1371600" cy="1295400"/>
            <a:chOff x="1674" y="2384"/>
            <a:chExt cx="864" cy="816"/>
          </a:xfrm>
        </p:grpSpPr>
        <p:grpSp>
          <p:nvGrpSpPr>
            <p:cNvPr id="37934" name="Group 28">
              <a:extLst>
                <a:ext uri="{FF2B5EF4-FFF2-40B4-BE49-F238E27FC236}">
                  <a16:creationId xmlns:a16="http://schemas.microsoft.com/office/drawing/2014/main" id="{9910C88F-6715-C54E-833F-0D29575188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4" y="2384"/>
              <a:ext cx="864" cy="816"/>
              <a:chOff x="1536" y="2496"/>
              <a:chExt cx="864" cy="816"/>
            </a:xfrm>
          </p:grpSpPr>
          <p:sp>
            <p:nvSpPr>
              <p:cNvPr id="37937" name="Oval 29">
                <a:extLst>
                  <a:ext uri="{FF2B5EF4-FFF2-40B4-BE49-F238E27FC236}">
                    <a16:creationId xmlns:a16="http://schemas.microsoft.com/office/drawing/2014/main" id="{5D4EF4FC-F3EF-3946-9410-2A8976FD7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8" name="Oval 30">
                <a:extLst>
                  <a:ext uri="{FF2B5EF4-FFF2-40B4-BE49-F238E27FC236}">
                    <a16:creationId xmlns:a16="http://schemas.microsoft.com/office/drawing/2014/main" id="{2AC2D96E-72AD-A947-99F5-C34DDDB352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7" y="2562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9" name="Oval 31">
                <a:extLst>
                  <a:ext uri="{FF2B5EF4-FFF2-40B4-BE49-F238E27FC236}">
                    <a16:creationId xmlns:a16="http://schemas.microsoft.com/office/drawing/2014/main" id="{86CFEBC6-55B0-4B46-A02D-012284833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2648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40" name="Oval 32">
                <a:extLst>
                  <a:ext uri="{FF2B5EF4-FFF2-40B4-BE49-F238E27FC236}">
                    <a16:creationId xmlns:a16="http://schemas.microsoft.com/office/drawing/2014/main" id="{1BA87D4D-A91B-9040-BCFC-21A050F28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9" y="3160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41" name="Oval 33">
                <a:extLst>
                  <a:ext uri="{FF2B5EF4-FFF2-40B4-BE49-F238E27FC236}">
                    <a16:creationId xmlns:a16="http://schemas.microsoft.com/office/drawing/2014/main" id="{0D1AC595-BA7F-034B-A488-3F11A7AF6E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317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7935" name="Oval 34">
              <a:extLst>
                <a:ext uri="{FF2B5EF4-FFF2-40B4-BE49-F238E27FC236}">
                  <a16:creationId xmlns:a16="http://schemas.microsoft.com/office/drawing/2014/main" id="{6B8CD0BE-0234-B748-9B70-6ADE24826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2" y="2672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936" name="Oval 35">
              <a:extLst>
                <a:ext uri="{FF2B5EF4-FFF2-40B4-BE49-F238E27FC236}">
                  <a16:creationId xmlns:a16="http://schemas.microsoft.com/office/drawing/2014/main" id="{01D727ED-B7C2-C04A-9422-59911A411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2768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37900" name="Group 36">
            <a:extLst>
              <a:ext uri="{FF2B5EF4-FFF2-40B4-BE49-F238E27FC236}">
                <a16:creationId xmlns:a16="http://schemas.microsoft.com/office/drawing/2014/main" id="{FEDA5115-60D1-4349-800D-A9D7EB8E7CC1}"/>
              </a:ext>
            </a:extLst>
          </p:cNvPr>
          <p:cNvGrpSpPr>
            <a:grpSpLocks/>
          </p:cNvGrpSpPr>
          <p:nvPr/>
        </p:nvGrpSpPr>
        <p:grpSpPr bwMode="auto">
          <a:xfrm>
            <a:off x="520700" y="3784600"/>
            <a:ext cx="1371600" cy="1295400"/>
            <a:chOff x="288" y="2384"/>
            <a:chExt cx="864" cy="816"/>
          </a:xfrm>
        </p:grpSpPr>
        <p:sp>
          <p:nvSpPr>
            <p:cNvPr id="37927" name="Oval 37">
              <a:extLst>
                <a:ext uri="{FF2B5EF4-FFF2-40B4-BE49-F238E27FC236}">
                  <a16:creationId xmlns:a16="http://schemas.microsoft.com/office/drawing/2014/main" id="{ECA84D8A-E937-B544-B145-11839DC2C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384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8" name="Oval 38">
              <a:extLst>
                <a:ext uri="{FF2B5EF4-FFF2-40B4-BE49-F238E27FC236}">
                  <a16:creationId xmlns:a16="http://schemas.microsoft.com/office/drawing/2014/main" id="{A8ACDB1E-4500-9D49-810C-E278E09C9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" y="2450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9" name="Oval 39">
              <a:extLst>
                <a:ext uri="{FF2B5EF4-FFF2-40B4-BE49-F238E27FC236}">
                  <a16:creationId xmlns:a16="http://schemas.microsoft.com/office/drawing/2014/main" id="{BE6B0363-E59B-754F-A4FB-C4D67B960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" y="2536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0" name="Oval 40">
              <a:extLst>
                <a:ext uri="{FF2B5EF4-FFF2-40B4-BE49-F238E27FC236}">
                  <a16:creationId xmlns:a16="http://schemas.microsoft.com/office/drawing/2014/main" id="{01674529-9C85-9B4A-8790-54BA45A7B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" y="3048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1" name="Oval 41">
              <a:extLst>
                <a:ext uri="{FF2B5EF4-FFF2-40B4-BE49-F238E27FC236}">
                  <a16:creationId xmlns:a16="http://schemas.microsoft.com/office/drawing/2014/main" id="{5CEBA22F-F3EB-9348-98D5-1D38942AA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306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2" name="Oval 42">
              <a:extLst>
                <a:ext uri="{FF2B5EF4-FFF2-40B4-BE49-F238E27FC236}">
                  <a16:creationId xmlns:a16="http://schemas.microsoft.com/office/drawing/2014/main" id="{DC984F26-0DCE-6240-8E8E-308646225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672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933" name="Oval 43">
              <a:extLst>
                <a:ext uri="{FF2B5EF4-FFF2-40B4-BE49-F238E27FC236}">
                  <a16:creationId xmlns:a16="http://schemas.microsoft.com/office/drawing/2014/main" id="{764AC70B-A95D-3741-B6A0-78F303AB2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" y="2712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37901" name="Freeform 45">
            <a:extLst>
              <a:ext uri="{FF2B5EF4-FFF2-40B4-BE49-F238E27FC236}">
                <a16:creationId xmlns:a16="http://schemas.microsoft.com/office/drawing/2014/main" id="{560CD799-8F18-7944-8A8C-4651D4557365}"/>
              </a:ext>
            </a:extLst>
          </p:cNvPr>
          <p:cNvSpPr>
            <a:spLocks/>
          </p:cNvSpPr>
          <p:nvPr/>
        </p:nvSpPr>
        <p:spPr bwMode="auto">
          <a:xfrm rot="475237">
            <a:off x="1587500" y="2717800"/>
            <a:ext cx="758825" cy="1236663"/>
          </a:xfrm>
          <a:custGeom>
            <a:avLst/>
            <a:gdLst>
              <a:gd name="T0" fmla="*/ 470995 w 464"/>
              <a:gd name="T1" fmla="*/ 0 h 528"/>
              <a:gd name="T2" fmla="*/ 0 w 464"/>
              <a:gd name="T3" fmla="*/ 1236663 h 528"/>
              <a:gd name="T4" fmla="*/ 425204 w 464"/>
              <a:gd name="T5" fmla="*/ 1021184 h 528"/>
              <a:gd name="T6" fmla="*/ 758825 w 464"/>
              <a:gd name="T7" fmla="*/ 103055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464"/>
              <a:gd name="T13" fmla="*/ 0 h 528"/>
              <a:gd name="T14" fmla="*/ 464 w 464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4" h="528">
                <a:moveTo>
                  <a:pt x="288" y="0"/>
                </a:moveTo>
                <a:lnTo>
                  <a:pt x="0" y="528"/>
                </a:lnTo>
                <a:lnTo>
                  <a:pt x="260" y="436"/>
                </a:lnTo>
                <a:lnTo>
                  <a:pt x="464" y="44"/>
                </a:ln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902" name="Freeform 46">
            <a:extLst>
              <a:ext uri="{FF2B5EF4-FFF2-40B4-BE49-F238E27FC236}">
                <a16:creationId xmlns:a16="http://schemas.microsoft.com/office/drawing/2014/main" id="{5C97C2C6-2C37-714F-91DE-4120ABFA714B}"/>
              </a:ext>
            </a:extLst>
          </p:cNvPr>
          <p:cNvSpPr>
            <a:spLocks/>
          </p:cNvSpPr>
          <p:nvPr/>
        </p:nvSpPr>
        <p:spPr bwMode="auto">
          <a:xfrm rot="475237">
            <a:off x="1420813" y="3014663"/>
            <a:ext cx="758825" cy="1236662"/>
          </a:xfrm>
          <a:custGeom>
            <a:avLst/>
            <a:gdLst>
              <a:gd name="T0" fmla="*/ 470995 w 464"/>
              <a:gd name="T1" fmla="*/ 0 h 528"/>
              <a:gd name="T2" fmla="*/ 0 w 464"/>
              <a:gd name="T3" fmla="*/ 1236662 h 528"/>
              <a:gd name="T4" fmla="*/ 425204 w 464"/>
              <a:gd name="T5" fmla="*/ 1021183 h 528"/>
              <a:gd name="T6" fmla="*/ 758825 w 464"/>
              <a:gd name="T7" fmla="*/ 103055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464"/>
              <a:gd name="T13" fmla="*/ 0 h 528"/>
              <a:gd name="T14" fmla="*/ 464 w 464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4" h="528">
                <a:moveTo>
                  <a:pt x="288" y="0"/>
                </a:moveTo>
                <a:lnTo>
                  <a:pt x="0" y="528"/>
                </a:lnTo>
                <a:lnTo>
                  <a:pt x="260" y="436"/>
                </a:lnTo>
                <a:lnTo>
                  <a:pt x="464" y="44"/>
                </a:ln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903" name="Freeform 54">
            <a:extLst>
              <a:ext uri="{FF2B5EF4-FFF2-40B4-BE49-F238E27FC236}">
                <a16:creationId xmlns:a16="http://schemas.microsoft.com/office/drawing/2014/main" id="{22516405-7E9D-F446-B0DE-FDCCAF69DC82}"/>
              </a:ext>
            </a:extLst>
          </p:cNvPr>
          <p:cNvSpPr>
            <a:spLocks/>
          </p:cNvSpPr>
          <p:nvPr/>
        </p:nvSpPr>
        <p:spPr bwMode="auto">
          <a:xfrm rot="475237">
            <a:off x="3405188" y="2862263"/>
            <a:ext cx="758825" cy="1236662"/>
          </a:xfrm>
          <a:custGeom>
            <a:avLst/>
            <a:gdLst>
              <a:gd name="T0" fmla="*/ 470995 w 464"/>
              <a:gd name="T1" fmla="*/ 0 h 528"/>
              <a:gd name="T2" fmla="*/ 0 w 464"/>
              <a:gd name="T3" fmla="*/ 1236662 h 528"/>
              <a:gd name="T4" fmla="*/ 425204 w 464"/>
              <a:gd name="T5" fmla="*/ 1021183 h 528"/>
              <a:gd name="T6" fmla="*/ 758825 w 464"/>
              <a:gd name="T7" fmla="*/ 103055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464"/>
              <a:gd name="T13" fmla="*/ 0 h 528"/>
              <a:gd name="T14" fmla="*/ 464 w 464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4" h="528">
                <a:moveTo>
                  <a:pt x="288" y="0"/>
                </a:moveTo>
                <a:lnTo>
                  <a:pt x="0" y="528"/>
                </a:lnTo>
                <a:lnTo>
                  <a:pt x="260" y="436"/>
                </a:lnTo>
                <a:lnTo>
                  <a:pt x="464" y="44"/>
                </a:ln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904" name="Group 59">
            <a:extLst>
              <a:ext uri="{FF2B5EF4-FFF2-40B4-BE49-F238E27FC236}">
                <a16:creationId xmlns:a16="http://schemas.microsoft.com/office/drawing/2014/main" id="{F9C24DF9-CABC-7841-BF13-912A7898B37A}"/>
              </a:ext>
            </a:extLst>
          </p:cNvPr>
          <p:cNvGrpSpPr>
            <a:grpSpLocks/>
          </p:cNvGrpSpPr>
          <p:nvPr/>
        </p:nvGrpSpPr>
        <p:grpSpPr bwMode="auto">
          <a:xfrm>
            <a:off x="520700" y="5373688"/>
            <a:ext cx="3352800" cy="1295400"/>
            <a:chOff x="288" y="3385"/>
            <a:chExt cx="2112" cy="816"/>
          </a:xfrm>
        </p:grpSpPr>
        <p:grpSp>
          <p:nvGrpSpPr>
            <p:cNvPr id="37913" name="Group 60">
              <a:extLst>
                <a:ext uri="{FF2B5EF4-FFF2-40B4-BE49-F238E27FC236}">
                  <a16:creationId xmlns:a16="http://schemas.microsoft.com/office/drawing/2014/main" id="{57570AB9-4652-C84A-B751-2B29BA2CE1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3385"/>
              <a:ext cx="864" cy="816"/>
              <a:chOff x="288" y="3385"/>
              <a:chExt cx="864" cy="816"/>
            </a:xfrm>
          </p:grpSpPr>
          <p:sp>
            <p:nvSpPr>
              <p:cNvPr id="37921" name="Oval 61">
                <a:extLst>
                  <a:ext uri="{FF2B5EF4-FFF2-40B4-BE49-F238E27FC236}">
                    <a16:creationId xmlns:a16="http://schemas.microsoft.com/office/drawing/2014/main" id="{0BA6FEBC-139E-0F48-9820-A0D5B5661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3385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2" name="Oval 62">
                <a:extLst>
                  <a:ext uri="{FF2B5EF4-FFF2-40B4-BE49-F238E27FC236}">
                    <a16:creationId xmlns:a16="http://schemas.microsoft.com/office/drawing/2014/main" id="{B5ABAFAF-ED78-D949-A022-4BB7DCD949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" y="3451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3" name="Oval 63">
                <a:extLst>
                  <a:ext uri="{FF2B5EF4-FFF2-40B4-BE49-F238E27FC236}">
                    <a16:creationId xmlns:a16="http://schemas.microsoft.com/office/drawing/2014/main" id="{825A979E-2430-2A47-958C-E37288551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" y="3537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4" name="Oval 64">
                <a:extLst>
                  <a:ext uri="{FF2B5EF4-FFF2-40B4-BE49-F238E27FC236}">
                    <a16:creationId xmlns:a16="http://schemas.microsoft.com/office/drawing/2014/main" id="{DBBAE50E-851D-4D4E-BC52-29D857CBF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" y="4049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5" name="Oval 65">
                <a:extLst>
                  <a:ext uri="{FF2B5EF4-FFF2-40B4-BE49-F238E27FC236}">
                    <a16:creationId xmlns:a16="http://schemas.microsoft.com/office/drawing/2014/main" id="{EF2B021D-D0C3-0240-84F9-FD700D4B73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7" y="4065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6" name="Oval 66">
                <a:extLst>
                  <a:ext uri="{FF2B5EF4-FFF2-40B4-BE49-F238E27FC236}">
                    <a16:creationId xmlns:a16="http://schemas.microsoft.com/office/drawing/2014/main" id="{1228C56B-5FE4-C445-AAE9-38EB2E098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3673"/>
                <a:ext cx="144" cy="14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grpSp>
          <p:nvGrpSpPr>
            <p:cNvPr id="37914" name="Group 67">
              <a:extLst>
                <a:ext uri="{FF2B5EF4-FFF2-40B4-BE49-F238E27FC236}">
                  <a16:creationId xmlns:a16="http://schemas.microsoft.com/office/drawing/2014/main" id="{4E011293-E182-D444-80E6-2C617EF06B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36" y="3385"/>
              <a:ext cx="864" cy="816"/>
              <a:chOff x="1536" y="3385"/>
              <a:chExt cx="864" cy="816"/>
            </a:xfrm>
          </p:grpSpPr>
          <p:sp>
            <p:nvSpPr>
              <p:cNvPr id="37915" name="Oval 68">
                <a:extLst>
                  <a:ext uri="{FF2B5EF4-FFF2-40B4-BE49-F238E27FC236}">
                    <a16:creationId xmlns:a16="http://schemas.microsoft.com/office/drawing/2014/main" id="{F860C98D-D582-064B-AEE7-453633EBD1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3385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16" name="Oval 69">
                <a:extLst>
                  <a:ext uri="{FF2B5EF4-FFF2-40B4-BE49-F238E27FC236}">
                    <a16:creationId xmlns:a16="http://schemas.microsoft.com/office/drawing/2014/main" id="{2D196741-2167-D449-B0CB-EC3BDDB0B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7" y="3451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17" name="Oval 70">
                <a:extLst>
                  <a:ext uri="{FF2B5EF4-FFF2-40B4-BE49-F238E27FC236}">
                    <a16:creationId xmlns:a16="http://schemas.microsoft.com/office/drawing/2014/main" id="{E7005631-A2A9-E74F-9EED-DEB824181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3537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18" name="Oval 71">
                <a:extLst>
                  <a:ext uri="{FF2B5EF4-FFF2-40B4-BE49-F238E27FC236}">
                    <a16:creationId xmlns:a16="http://schemas.microsoft.com/office/drawing/2014/main" id="{D39E30BA-A92B-0E48-9398-DFF50491C8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9" y="4049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19" name="Oval 72">
                <a:extLst>
                  <a:ext uri="{FF2B5EF4-FFF2-40B4-BE49-F238E27FC236}">
                    <a16:creationId xmlns:a16="http://schemas.microsoft.com/office/drawing/2014/main" id="{6A4CDE45-C71E-5149-9579-1D419245D2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4065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0" name="Oval 73">
                <a:extLst>
                  <a:ext uri="{FF2B5EF4-FFF2-40B4-BE49-F238E27FC236}">
                    <a16:creationId xmlns:a16="http://schemas.microsoft.com/office/drawing/2014/main" id="{53AD1B9A-5F8B-424B-B717-81FDFFE1C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3769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</p:grpSp>
      <p:grpSp>
        <p:nvGrpSpPr>
          <p:cNvPr id="37905" name="Group 74">
            <a:extLst>
              <a:ext uri="{FF2B5EF4-FFF2-40B4-BE49-F238E27FC236}">
                <a16:creationId xmlns:a16="http://schemas.microsoft.com/office/drawing/2014/main" id="{8FB84BCE-60E1-7847-A539-BCBB6FDACABB}"/>
              </a:ext>
            </a:extLst>
          </p:cNvPr>
          <p:cNvGrpSpPr>
            <a:grpSpLocks/>
          </p:cNvGrpSpPr>
          <p:nvPr/>
        </p:nvGrpSpPr>
        <p:grpSpPr bwMode="auto">
          <a:xfrm>
            <a:off x="1268413" y="3810000"/>
            <a:ext cx="1995487" cy="2379663"/>
            <a:chOff x="759" y="2208"/>
            <a:chExt cx="1401" cy="1691"/>
          </a:xfrm>
        </p:grpSpPr>
        <p:sp>
          <p:nvSpPr>
            <p:cNvPr id="37911" name="Oval 75">
              <a:extLst>
                <a:ext uri="{FF2B5EF4-FFF2-40B4-BE49-F238E27FC236}">
                  <a16:creationId xmlns:a16="http://schemas.microsoft.com/office/drawing/2014/main" id="{082C7BE5-B4A0-DA45-B6D0-EB153F43F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" y="3755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7912" name="Freeform 76">
              <a:extLst>
                <a:ext uri="{FF2B5EF4-FFF2-40B4-BE49-F238E27FC236}">
                  <a16:creationId xmlns:a16="http://schemas.microsoft.com/office/drawing/2014/main" id="{A4A96DF5-FA09-4647-B11F-BAC7C3CF9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2208"/>
              <a:ext cx="1296" cy="1536"/>
            </a:xfrm>
            <a:custGeom>
              <a:avLst/>
              <a:gdLst>
                <a:gd name="T0" fmla="*/ 1296 w 1296"/>
                <a:gd name="T1" fmla="*/ 0 h 1536"/>
                <a:gd name="T2" fmla="*/ 912 w 1296"/>
                <a:gd name="T3" fmla="*/ 96 h 1536"/>
                <a:gd name="T4" fmla="*/ 480 w 1296"/>
                <a:gd name="T5" fmla="*/ 528 h 1536"/>
                <a:gd name="T6" fmla="*/ 96 w 1296"/>
                <a:gd name="T7" fmla="*/ 1296 h 1536"/>
                <a:gd name="T8" fmla="*/ 0 w 1296"/>
                <a:gd name="T9" fmla="*/ 1536 h 1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6"/>
                <a:gd name="T16" fmla="*/ 0 h 1536"/>
                <a:gd name="T17" fmla="*/ 1296 w 1296"/>
                <a:gd name="T18" fmla="*/ 1536 h 1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6" h="1536">
                  <a:moveTo>
                    <a:pt x="1296" y="0"/>
                  </a:moveTo>
                  <a:cubicBezTo>
                    <a:pt x="1171" y="4"/>
                    <a:pt x="1047" y="8"/>
                    <a:pt x="912" y="96"/>
                  </a:cubicBezTo>
                  <a:cubicBezTo>
                    <a:pt x="776" y="183"/>
                    <a:pt x="615" y="328"/>
                    <a:pt x="480" y="528"/>
                  </a:cubicBezTo>
                  <a:cubicBezTo>
                    <a:pt x="344" y="727"/>
                    <a:pt x="176" y="1128"/>
                    <a:pt x="96" y="1296"/>
                  </a:cubicBezTo>
                  <a:cubicBezTo>
                    <a:pt x="16" y="1464"/>
                    <a:pt x="8" y="1500"/>
                    <a:pt x="0" y="1536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7906" name="Group 77">
            <a:extLst>
              <a:ext uri="{FF2B5EF4-FFF2-40B4-BE49-F238E27FC236}">
                <a16:creationId xmlns:a16="http://schemas.microsoft.com/office/drawing/2014/main" id="{2C3EF295-11FD-8741-8F80-5DC2961812B2}"/>
              </a:ext>
            </a:extLst>
          </p:cNvPr>
          <p:cNvGrpSpPr>
            <a:grpSpLocks/>
          </p:cNvGrpSpPr>
          <p:nvPr/>
        </p:nvGrpSpPr>
        <p:grpSpPr bwMode="auto">
          <a:xfrm>
            <a:off x="1892300" y="4038600"/>
            <a:ext cx="1249363" cy="2065338"/>
            <a:chOff x="1200" y="2400"/>
            <a:chExt cx="739" cy="1445"/>
          </a:xfrm>
        </p:grpSpPr>
        <p:sp>
          <p:nvSpPr>
            <p:cNvPr id="37909" name="Freeform 78">
              <a:extLst>
                <a:ext uri="{FF2B5EF4-FFF2-40B4-BE49-F238E27FC236}">
                  <a16:creationId xmlns:a16="http://schemas.microsoft.com/office/drawing/2014/main" id="{D70DCEE5-40A5-A048-99E8-2273FB55B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2400"/>
              <a:ext cx="624" cy="1296"/>
            </a:xfrm>
            <a:custGeom>
              <a:avLst/>
              <a:gdLst>
                <a:gd name="T0" fmla="*/ 0 w 720"/>
                <a:gd name="T1" fmla="*/ 0 h 1344"/>
                <a:gd name="T2" fmla="*/ 125 w 720"/>
                <a:gd name="T3" fmla="*/ 93 h 1344"/>
                <a:gd name="T4" fmla="*/ 333 w 720"/>
                <a:gd name="T5" fmla="*/ 417 h 1344"/>
                <a:gd name="T6" fmla="*/ 499 w 720"/>
                <a:gd name="T7" fmla="*/ 926 h 1344"/>
                <a:gd name="T8" fmla="*/ 624 w 720"/>
                <a:gd name="T9" fmla="*/ 1296 h 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0"/>
                <a:gd name="T16" fmla="*/ 0 h 1344"/>
                <a:gd name="T17" fmla="*/ 720 w 720"/>
                <a:gd name="T18" fmla="*/ 1344 h 1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0" h="1344">
                  <a:moveTo>
                    <a:pt x="0" y="0"/>
                  </a:moveTo>
                  <a:cubicBezTo>
                    <a:pt x="39" y="11"/>
                    <a:pt x="79" y="23"/>
                    <a:pt x="144" y="96"/>
                  </a:cubicBezTo>
                  <a:cubicBezTo>
                    <a:pt x="208" y="168"/>
                    <a:pt x="312" y="288"/>
                    <a:pt x="384" y="432"/>
                  </a:cubicBezTo>
                  <a:cubicBezTo>
                    <a:pt x="456" y="576"/>
                    <a:pt x="520" y="808"/>
                    <a:pt x="576" y="960"/>
                  </a:cubicBezTo>
                  <a:cubicBezTo>
                    <a:pt x="632" y="1112"/>
                    <a:pt x="696" y="1280"/>
                    <a:pt x="720" y="1344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0" name="Oval 79">
              <a:extLst>
                <a:ext uri="{FF2B5EF4-FFF2-40B4-BE49-F238E27FC236}">
                  <a16:creationId xmlns:a16="http://schemas.microsoft.com/office/drawing/2014/main" id="{83913FD7-6109-A04C-B92D-034199E3C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" y="3701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97416" name="Text Box 136">
            <a:extLst>
              <a:ext uri="{FF2B5EF4-FFF2-40B4-BE49-F238E27FC236}">
                <a16:creationId xmlns:a16="http://schemas.microsoft.com/office/drawing/2014/main" id="{A889991A-7B56-A143-AAA7-2963E3F76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03800"/>
            <a:ext cx="17637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00"/>
                </a:solidFill>
                <a:latin typeface="Helvetica" charset="0"/>
                <a:ea typeface="+mn-ea"/>
              </a:rPr>
              <a:t>Androgenote</a:t>
            </a:r>
          </a:p>
        </p:txBody>
      </p:sp>
      <p:sp>
        <p:nvSpPr>
          <p:cNvPr id="97417" name="Text Box 137">
            <a:extLst>
              <a:ext uri="{FF2B5EF4-FFF2-40B4-BE49-F238E27FC236}">
                <a16:creationId xmlns:a16="http://schemas.microsoft.com/office/drawing/2014/main" id="{47C2D99B-A436-944A-8B8A-3F6BD392E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300" y="5003800"/>
            <a:ext cx="1665288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Gynogenote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83F33B2-72B5-C34E-800E-C1FBDAA998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4572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Imprinting</a:t>
            </a:r>
          </a:p>
        </p:txBody>
      </p:sp>
      <p:grpSp>
        <p:nvGrpSpPr>
          <p:cNvPr id="39939" name="Group 80">
            <a:extLst>
              <a:ext uri="{FF2B5EF4-FFF2-40B4-BE49-F238E27FC236}">
                <a16:creationId xmlns:a16="http://schemas.microsoft.com/office/drawing/2014/main" id="{346AA320-3FB0-8649-B199-F6EFA4E7E71B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3733800"/>
            <a:ext cx="1371600" cy="1295400"/>
            <a:chOff x="3552" y="680"/>
            <a:chExt cx="864" cy="816"/>
          </a:xfrm>
        </p:grpSpPr>
        <p:sp>
          <p:nvSpPr>
            <p:cNvPr id="40051" name="Oval 81">
              <a:extLst>
                <a:ext uri="{FF2B5EF4-FFF2-40B4-BE49-F238E27FC236}">
                  <a16:creationId xmlns:a16="http://schemas.microsoft.com/office/drawing/2014/main" id="{9BA16EC2-99A0-FC41-A7F4-B567238C6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680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52" name="Oval 82">
              <a:extLst>
                <a:ext uri="{FF2B5EF4-FFF2-40B4-BE49-F238E27FC236}">
                  <a16:creationId xmlns:a16="http://schemas.microsoft.com/office/drawing/2014/main" id="{4E3EEF87-7142-7B43-8219-488251EB5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" y="746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53" name="Oval 83">
              <a:extLst>
                <a:ext uri="{FF2B5EF4-FFF2-40B4-BE49-F238E27FC236}">
                  <a16:creationId xmlns:a16="http://schemas.microsoft.com/office/drawing/2014/main" id="{7238BC96-B206-2440-8255-26FD4B1AE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3" y="832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54" name="Oval 84">
              <a:extLst>
                <a:ext uri="{FF2B5EF4-FFF2-40B4-BE49-F238E27FC236}">
                  <a16:creationId xmlns:a16="http://schemas.microsoft.com/office/drawing/2014/main" id="{07DCCA83-60D3-B54A-B7FD-B7BF28813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55" name="Oval 85">
              <a:extLst>
                <a:ext uri="{FF2B5EF4-FFF2-40B4-BE49-F238E27FC236}">
                  <a16:creationId xmlns:a16="http://schemas.microsoft.com/office/drawing/2014/main" id="{611360CD-B8B8-E947-A0AE-4A189E9BD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" y="136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56" name="Oval 86">
              <a:extLst>
                <a:ext uri="{FF2B5EF4-FFF2-40B4-BE49-F238E27FC236}">
                  <a16:creationId xmlns:a16="http://schemas.microsoft.com/office/drawing/2014/main" id="{99062988-3625-0843-B82C-9A9B4E603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968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057" name="Oval 87">
              <a:extLst>
                <a:ext uri="{FF2B5EF4-FFF2-40B4-BE49-F238E27FC236}">
                  <a16:creationId xmlns:a16="http://schemas.microsoft.com/office/drawing/2014/main" id="{73F50D8B-3CE2-7741-AF57-78F0B2ACE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64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39940" name="Group 88">
            <a:extLst>
              <a:ext uri="{FF2B5EF4-FFF2-40B4-BE49-F238E27FC236}">
                <a16:creationId xmlns:a16="http://schemas.microsoft.com/office/drawing/2014/main" id="{BE65AEAA-494D-2A41-A435-09B3F578780A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3733800"/>
            <a:ext cx="1371600" cy="1295400"/>
            <a:chOff x="3744" y="2352"/>
            <a:chExt cx="864" cy="816"/>
          </a:xfrm>
        </p:grpSpPr>
        <p:grpSp>
          <p:nvGrpSpPr>
            <p:cNvPr id="40043" name="Group 89">
              <a:extLst>
                <a:ext uri="{FF2B5EF4-FFF2-40B4-BE49-F238E27FC236}">
                  <a16:creationId xmlns:a16="http://schemas.microsoft.com/office/drawing/2014/main" id="{35B9364D-775B-9D45-A616-30A89AFE53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4" y="2352"/>
              <a:ext cx="864" cy="816"/>
              <a:chOff x="3744" y="2352"/>
              <a:chExt cx="864" cy="816"/>
            </a:xfrm>
          </p:grpSpPr>
          <p:sp>
            <p:nvSpPr>
              <p:cNvPr id="40045" name="Oval 90">
                <a:extLst>
                  <a:ext uri="{FF2B5EF4-FFF2-40B4-BE49-F238E27FC236}">
                    <a16:creationId xmlns:a16="http://schemas.microsoft.com/office/drawing/2014/main" id="{57AD10C6-BB6F-5F49-8784-8C5BBB645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46" name="Oval 91">
                <a:extLst>
                  <a:ext uri="{FF2B5EF4-FFF2-40B4-BE49-F238E27FC236}">
                    <a16:creationId xmlns:a16="http://schemas.microsoft.com/office/drawing/2014/main" id="{8B97D9AA-A734-A247-A153-A83A8EE90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5" y="2418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47" name="Oval 92">
                <a:extLst>
                  <a:ext uri="{FF2B5EF4-FFF2-40B4-BE49-F238E27FC236}">
                    <a16:creationId xmlns:a16="http://schemas.microsoft.com/office/drawing/2014/main" id="{A57E5EF3-9C21-FC42-8DC1-70331187C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5" y="2504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48" name="Oval 93">
                <a:extLst>
                  <a:ext uri="{FF2B5EF4-FFF2-40B4-BE49-F238E27FC236}">
                    <a16:creationId xmlns:a16="http://schemas.microsoft.com/office/drawing/2014/main" id="{FBF326C7-6C78-0E4C-ABEC-3FE35945BE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7" y="301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49" name="Oval 94">
                <a:extLst>
                  <a:ext uri="{FF2B5EF4-FFF2-40B4-BE49-F238E27FC236}">
                    <a16:creationId xmlns:a16="http://schemas.microsoft.com/office/drawing/2014/main" id="{69D5C6CA-E160-C64A-995F-B13A1A9EC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3" y="3032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50" name="Oval 95">
                <a:extLst>
                  <a:ext uri="{FF2B5EF4-FFF2-40B4-BE49-F238E27FC236}">
                    <a16:creationId xmlns:a16="http://schemas.microsoft.com/office/drawing/2014/main" id="{86AEDFCE-3B3F-A34B-8D23-BCACF3DED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2640"/>
                <a:ext cx="144" cy="14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40044" name="Oval 96">
              <a:extLst>
                <a:ext uri="{FF2B5EF4-FFF2-40B4-BE49-F238E27FC236}">
                  <a16:creationId xmlns:a16="http://schemas.microsoft.com/office/drawing/2014/main" id="{E2791504-F6C7-654F-A991-5917D5D70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273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39941" name="Group 97">
            <a:extLst>
              <a:ext uri="{FF2B5EF4-FFF2-40B4-BE49-F238E27FC236}">
                <a16:creationId xmlns:a16="http://schemas.microsoft.com/office/drawing/2014/main" id="{0A7D5791-8FA0-AC4C-94D7-5881A4527AAA}"/>
              </a:ext>
            </a:extLst>
          </p:cNvPr>
          <p:cNvGrpSpPr>
            <a:grpSpLocks/>
          </p:cNvGrpSpPr>
          <p:nvPr/>
        </p:nvGrpSpPr>
        <p:grpSpPr bwMode="auto">
          <a:xfrm>
            <a:off x="7696200" y="3733800"/>
            <a:ext cx="1371600" cy="1295400"/>
            <a:chOff x="4848" y="2352"/>
            <a:chExt cx="864" cy="816"/>
          </a:xfrm>
        </p:grpSpPr>
        <p:sp>
          <p:nvSpPr>
            <p:cNvPr id="40036" name="Oval 98">
              <a:extLst>
                <a:ext uri="{FF2B5EF4-FFF2-40B4-BE49-F238E27FC236}">
                  <a16:creationId xmlns:a16="http://schemas.microsoft.com/office/drawing/2014/main" id="{F7FA340F-74EE-2441-98C6-4D5926960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2352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37" name="Oval 99">
              <a:extLst>
                <a:ext uri="{FF2B5EF4-FFF2-40B4-BE49-F238E27FC236}">
                  <a16:creationId xmlns:a16="http://schemas.microsoft.com/office/drawing/2014/main" id="{5583BC34-E805-5D42-8697-F9F0B7A8F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9" y="2418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38" name="Oval 100">
              <a:extLst>
                <a:ext uri="{FF2B5EF4-FFF2-40B4-BE49-F238E27FC236}">
                  <a16:creationId xmlns:a16="http://schemas.microsoft.com/office/drawing/2014/main" id="{E97C83F4-A344-8B43-A5D9-DD56169A8E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9" y="2504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39" name="Oval 101">
              <a:extLst>
                <a:ext uri="{FF2B5EF4-FFF2-40B4-BE49-F238E27FC236}">
                  <a16:creationId xmlns:a16="http://schemas.microsoft.com/office/drawing/2014/main" id="{2A86166D-6D0A-E441-94DD-EC23E5B86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" y="3016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40" name="Oval 102">
              <a:extLst>
                <a:ext uri="{FF2B5EF4-FFF2-40B4-BE49-F238E27FC236}">
                  <a16:creationId xmlns:a16="http://schemas.microsoft.com/office/drawing/2014/main" id="{79A10748-F391-E941-ACEC-F8C3D9724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7" y="303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41" name="Oval 103">
              <a:extLst>
                <a:ext uri="{FF2B5EF4-FFF2-40B4-BE49-F238E27FC236}">
                  <a16:creationId xmlns:a16="http://schemas.microsoft.com/office/drawing/2014/main" id="{0BE562E4-DED1-8445-ABB4-B04B680AC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2640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042" name="Oval 104">
              <a:extLst>
                <a:ext uri="{FF2B5EF4-FFF2-40B4-BE49-F238E27FC236}">
                  <a16:creationId xmlns:a16="http://schemas.microsoft.com/office/drawing/2014/main" id="{C5E900A1-49F6-2244-9B18-6AE2E1C41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8" y="273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39942" name="Freeform 105">
            <a:extLst>
              <a:ext uri="{FF2B5EF4-FFF2-40B4-BE49-F238E27FC236}">
                <a16:creationId xmlns:a16="http://schemas.microsoft.com/office/drawing/2014/main" id="{7A652896-9E4B-B945-A8FC-8FE34FDF1008}"/>
              </a:ext>
            </a:extLst>
          </p:cNvPr>
          <p:cNvSpPr>
            <a:spLocks/>
          </p:cNvSpPr>
          <p:nvPr/>
        </p:nvSpPr>
        <p:spPr bwMode="auto">
          <a:xfrm rot="475237">
            <a:off x="6629400" y="3505200"/>
            <a:ext cx="758825" cy="1236663"/>
          </a:xfrm>
          <a:custGeom>
            <a:avLst/>
            <a:gdLst>
              <a:gd name="T0" fmla="*/ 470995 w 464"/>
              <a:gd name="T1" fmla="*/ 0 h 528"/>
              <a:gd name="T2" fmla="*/ 0 w 464"/>
              <a:gd name="T3" fmla="*/ 1236663 h 528"/>
              <a:gd name="T4" fmla="*/ 425204 w 464"/>
              <a:gd name="T5" fmla="*/ 1021184 h 528"/>
              <a:gd name="T6" fmla="*/ 758825 w 464"/>
              <a:gd name="T7" fmla="*/ 103055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464"/>
              <a:gd name="T13" fmla="*/ 0 h 528"/>
              <a:gd name="T14" fmla="*/ 464 w 464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4" h="528">
                <a:moveTo>
                  <a:pt x="288" y="0"/>
                </a:moveTo>
                <a:lnTo>
                  <a:pt x="0" y="528"/>
                </a:lnTo>
                <a:lnTo>
                  <a:pt x="260" y="436"/>
                </a:lnTo>
                <a:lnTo>
                  <a:pt x="464" y="44"/>
                </a:ln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3" name="Oval 107">
            <a:extLst>
              <a:ext uri="{FF2B5EF4-FFF2-40B4-BE49-F238E27FC236}">
                <a16:creationId xmlns:a16="http://schemas.microsoft.com/office/drawing/2014/main" id="{D54B0FFE-E6A9-3947-835D-500A3CEEE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3400" y="4021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944" name="Freeform 108">
            <a:extLst>
              <a:ext uri="{FF2B5EF4-FFF2-40B4-BE49-F238E27FC236}">
                <a16:creationId xmlns:a16="http://schemas.microsoft.com/office/drawing/2014/main" id="{EF121708-1B67-614B-AB06-7315A08276AD}"/>
              </a:ext>
            </a:extLst>
          </p:cNvPr>
          <p:cNvSpPr>
            <a:spLocks/>
          </p:cNvSpPr>
          <p:nvPr/>
        </p:nvSpPr>
        <p:spPr bwMode="auto">
          <a:xfrm rot="671500" flipH="1">
            <a:off x="7834313" y="3378200"/>
            <a:ext cx="758825" cy="1236663"/>
          </a:xfrm>
          <a:custGeom>
            <a:avLst/>
            <a:gdLst>
              <a:gd name="T0" fmla="*/ 470995 w 464"/>
              <a:gd name="T1" fmla="*/ 0 h 528"/>
              <a:gd name="T2" fmla="*/ 0 w 464"/>
              <a:gd name="T3" fmla="*/ 1236663 h 528"/>
              <a:gd name="T4" fmla="*/ 425204 w 464"/>
              <a:gd name="T5" fmla="*/ 1021184 h 528"/>
              <a:gd name="T6" fmla="*/ 758825 w 464"/>
              <a:gd name="T7" fmla="*/ 103055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464"/>
              <a:gd name="T13" fmla="*/ 0 h 528"/>
              <a:gd name="T14" fmla="*/ 464 w 464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4" h="528">
                <a:moveTo>
                  <a:pt x="288" y="0"/>
                </a:moveTo>
                <a:lnTo>
                  <a:pt x="0" y="528"/>
                </a:lnTo>
                <a:lnTo>
                  <a:pt x="260" y="436"/>
                </a:lnTo>
                <a:lnTo>
                  <a:pt x="464" y="44"/>
                </a:ln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5" name="Oval 110">
            <a:extLst>
              <a:ext uri="{FF2B5EF4-FFF2-40B4-BE49-F238E27FC236}">
                <a16:creationId xmlns:a16="http://schemas.microsoft.com/office/drawing/2014/main" id="{E77E4283-AB7B-5A40-8798-22F2F9B6B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6088" y="3871913"/>
            <a:ext cx="228600" cy="2286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39946" name="Group 111">
            <a:extLst>
              <a:ext uri="{FF2B5EF4-FFF2-40B4-BE49-F238E27FC236}">
                <a16:creationId xmlns:a16="http://schemas.microsoft.com/office/drawing/2014/main" id="{A5FB8A21-A9D5-1840-B061-BC6E847F0BFE}"/>
              </a:ext>
            </a:extLst>
          </p:cNvPr>
          <p:cNvGrpSpPr>
            <a:grpSpLocks/>
          </p:cNvGrpSpPr>
          <p:nvPr/>
        </p:nvGrpSpPr>
        <p:grpSpPr bwMode="auto">
          <a:xfrm>
            <a:off x="5702300" y="5410200"/>
            <a:ext cx="3352800" cy="1295400"/>
            <a:chOff x="288" y="3385"/>
            <a:chExt cx="2112" cy="816"/>
          </a:xfrm>
        </p:grpSpPr>
        <p:grpSp>
          <p:nvGrpSpPr>
            <p:cNvPr id="40022" name="Group 112">
              <a:extLst>
                <a:ext uri="{FF2B5EF4-FFF2-40B4-BE49-F238E27FC236}">
                  <a16:creationId xmlns:a16="http://schemas.microsoft.com/office/drawing/2014/main" id="{927BF76A-575E-2F44-8F5F-BF79587B1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3385"/>
              <a:ext cx="864" cy="816"/>
              <a:chOff x="288" y="3385"/>
              <a:chExt cx="864" cy="816"/>
            </a:xfrm>
          </p:grpSpPr>
          <p:sp>
            <p:nvSpPr>
              <p:cNvPr id="40030" name="Oval 113">
                <a:extLst>
                  <a:ext uri="{FF2B5EF4-FFF2-40B4-BE49-F238E27FC236}">
                    <a16:creationId xmlns:a16="http://schemas.microsoft.com/office/drawing/2014/main" id="{BCA3929D-F441-BA4B-86E2-1237E72722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3385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31" name="Oval 114">
                <a:extLst>
                  <a:ext uri="{FF2B5EF4-FFF2-40B4-BE49-F238E27FC236}">
                    <a16:creationId xmlns:a16="http://schemas.microsoft.com/office/drawing/2014/main" id="{E990D5A6-9D2C-3944-91EB-C7DADE979B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" y="3451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32" name="Oval 115">
                <a:extLst>
                  <a:ext uri="{FF2B5EF4-FFF2-40B4-BE49-F238E27FC236}">
                    <a16:creationId xmlns:a16="http://schemas.microsoft.com/office/drawing/2014/main" id="{A127CE8B-DF6D-0B4F-A215-B690E5919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" y="3537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33" name="Oval 116">
                <a:extLst>
                  <a:ext uri="{FF2B5EF4-FFF2-40B4-BE49-F238E27FC236}">
                    <a16:creationId xmlns:a16="http://schemas.microsoft.com/office/drawing/2014/main" id="{17770948-89DA-314F-B595-3D2ADF0AC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" y="4049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34" name="Oval 117">
                <a:extLst>
                  <a:ext uri="{FF2B5EF4-FFF2-40B4-BE49-F238E27FC236}">
                    <a16:creationId xmlns:a16="http://schemas.microsoft.com/office/drawing/2014/main" id="{B009975C-7CBD-EF4E-ABAE-FD6F1A176D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7" y="4065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35" name="Oval 118">
                <a:extLst>
                  <a:ext uri="{FF2B5EF4-FFF2-40B4-BE49-F238E27FC236}">
                    <a16:creationId xmlns:a16="http://schemas.microsoft.com/office/drawing/2014/main" id="{7A9C20B4-D060-C846-BB93-B6EC8D5F34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3673"/>
                <a:ext cx="144" cy="14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grpSp>
          <p:nvGrpSpPr>
            <p:cNvPr id="40023" name="Group 119">
              <a:extLst>
                <a:ext uri="{FF2B5EF4-FFF2-40B4-BE49-F238E27FC236}">
                  <a16:creationId xmlns:a16="http://schemas.microsoft.com/office/drawing/2014/main" id="{9760CC22-19DC-A44E-A668-B3135063A7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36" y="3385"/>
              <a:ext cx="864" cy="816"/>
              <a:chOff x="1536" y="3385"/>
              <a:chExt cx="864" cy="816"/>
            </a:xfrm>
          </p:grpSpPr>
          <p:sp>
            <p:nvSpPr>
              <p:cNvPr id="40024" name="Oval 120">
                <a:extLst>
                  <a:ext uri="{FF2B5EF4-FFF2-40B4-BE49-F238E27FC236}">
                    <a16:creationId xmlns:a16="http://schemas.microsoft.com/office/drawing/2014/main" id="{95BE0D18-F4A8-1D4E-AC14-C2097BD3B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3385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25" name="Oval 121">
                <a:extLst>
                  <a:ext uri="{FF2B5EF4-FFF2-40B4-BE49-F238E27FC236}">
                    <a16:creationId xmlns:a16="http://schemas.microsoft.com/office/drawing/2014/main" id="{C8C86540-861F-674C-B465-35EB6B932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7" y="3451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26" name="Oval 122">
                <a:extLst>
                  <a:ext uri="{FF2B5EF4-FFF2-40B4-BE49-F238E27FC236}">
                    <a16:creationId xmlns:a16="http://schemas.microsoft.com/office/drawing/2014/main" id="{D2784451-7F5B-6847-90B2-C458D99DC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3537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27" name="Oval 123">
                <a:extLst>
                  <a:ext uri="{FF2B5EF4-FFF2-40B4-BE49-F238E27FC236}">
                    <a16:creationId xmlns:a16="http://schemas.microsoft.com/office/drawing/2014/main" id="{AEF112C1-D1CF-EF46-A8C9-15E421D8E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9" y="4049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28" name="Oval 124">
                <a:extLst>
                  <a:ext uri="{FF2B5EF4-FFF2-40B4-BE49-F238E27FC236}">
                    <a16:creationId xmlns:a16="http://schemas.microsoft.com/office/drawing/2014/main" id="{359649DF-7AA5-074B-941F-F6B0D11D9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4065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29" name="Oval 125">
                <a:extLst>
                  <a:ext uri="{FF2B5EF4-FFF2-40B4-BE49-F238E27FC236}">
                    <a16:creationId xmlns:a16="http://schemas.microsoft.com/office/drawing/2014/main" id="{44BA1F0C-D059-8347-8348-97981E32B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3769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</p:grpSp>
      <p:grpSp>
        <p:nvGrpSpPr>
          <p:cNvPr id="39947" name="Group 126">
            <a:extLst>
              <a:ext uri="{FF2B5EF4-FFF2-40B4-BE49-F238E27FC236}">
                <a16:creationId xmlns:a16="http://schemas.microsoft.com/office/drawing/2014/main" id="{C858670A-98B1-8947-8367-F0F67FE13BB4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4064000"/>
            <a:ext cx="801688" cy="2078038"/>
            <a:chOff x="4752" y="2544"/>
            <a:chExt cx="505" cy="1309"/>
          </a:xfrm>
        </p:grpSpPr>
        <p:sp>
          <p:nvSpPr>
            <p:cNvPr id="40020" name="Oval 127">
              <a:extLst>
                <a:ext uri="{FF2B5EF4-FFF2-40B4-BE49-F238E27FC236}">
                  <a16:creationId xmlns:a16="http://schemas.microsoft.com/office/drawing/2014/main" id="{4B186022-0143-5F43-8A33-287AECE61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3" y="3709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021" name="Freeform 128">
              <a:extLst>
                <a:ext uri="{FF2B5EF4-FFF2-40B4-BE49-F238E27FC236}">
                  <a16:creationId xmlns:a16="http://schemas.microsoft.com/office/drawing/2014/main" id="{29F06C45-D8C7-0B40-91A1-4E0BAF268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" y="2544"/>
              <a:ext cx="336" cy="1200"/>
            </a:xfrm>
            <a:custGeom>
              <a:avLst/>
              <a:gdLst>
                <a:gd name="T0" fmla="*/ 336 w 336"/>
                <a:gd name="T1" fmla="*/ 0 h 1200"/>
                <a:gd name="T2" fmla="*/ 144 w 336"/>
                <a:gd name="T3" fmla="*/ 144 h 1200"/>
                <a:gd name="T4" fmla="*/ 48 w 336"/>
                <a:gd name="T5" fmla="*/ 336 h 1200"/>
                <a:gd name="T6" fmla="*/ 48 w 336"/>
                <a:gd name="T7" fmla="*/ 912 h 1200"/>
                <a:gd name="T8" fmla="*/ 336 w 336"/>
                <a:gd name="T9" fmla="*/ 1200 h 1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200"/>
                <a:gd name="T17" fmla="*/ 336 w 336"/>
                <a:gd name="T18" fmla="*/ 1200 h 1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200">
                  <a:moveTo>
                    <a:pt x="336" y="0"/>
                  </a:moveTo>
                  <a:cubicBezTo>
                    <a:pt x="264" y="44"/>
                    <a:pt x="192" y="88"/>
                    <a:pt x="144" y="144"/>
                  </a:cubicBezTo>
                  <a:cubicBezTo>
                    <a:pt x="96" y="200"/>
                    <a:pt x="64" y="208"/>
                    <a:pt x="48" y="336"/>
                  </a:cubicBezTo>
                  <a:cubicBezTo>
                    <a:pt x="32" y="464"/>
                    <a:pt x="0" y="768"/>
                    <a:pt x="48" y="912"/>
                  </a:cubicBezTo>
                  <a:cubicBezTo>
                    <a:pt x="95" y="1055"/>
                    <a:pt x="288" y="1152"/>
                    <a:pt x="336" y="1200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9948" name="Group 129">
            <a:extLst>
              <a:ext uri="{FF2B5EF4-FFF2-40B4-BE49-F238E27FC236}">
                <a16:creationId xmlns:a16="http://schemas.microsoft.com/office/drawing/2014/main" id="{21364C72-8732-D14C-9D79-8B23E71DF133}"/>
              </a:ext>
            </a:extLst>
          </p:cNvPr>
          <p:cNvGrpSpPr>
            <a:grpSpLocks/>
          </p:cNvGrpSpPr>
          <p:nvPr/>
        </p:nvGrpSpPr>
        <p:grpSpPr bwMode="auto">
          <a:xfrm>
            <a:off x="6459538" y="4114800"/>
            <a:ext cx="931862" cy="2063750"/>
            <a:chOff x="4069" y="2592"/>
            <a:chExt cx="587" cy="1300"/>
          </a:xfrm>
        </p:grpSpPr>
        <p:sp>
          <p:nvSpPr>
            <p:cNvPr id="40018" name="Oval 130">
              <a:extLst>
                <a:ext uri="{FF2B5EF4-FFF2-40B4-BE49-F238E27FC236}">
                  <a16:creationId xmlns:a16="http://schemas.microsoft.com/office/drawing/2014/main" id="{5B42AC32-762C-B742-B545-98E0ABC18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9" y="3748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019" name="Freeform 131">
              <a:extLst>
                <a:ext uri="{FF2B5EF4-FFF2-40B4-BE49-F238E27FC236}">
                  <a16:creationId xmlns:a16="http://schemas.microsoft.com/office/drawing/2014/main" id="{44FE158D-249D-234C-8891-2B8027F8A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2592"/>
              <a:ext cx="432" cy="1200"/>
            </a:xfrm>
            <a:custGeom>
              <a:avLst/>
              <a:gdLst>
                <a:gd name="T0" fmla="*/ 288 w 432"/>
                <a:gd name="T1" fmla="*/ 0 h 1200"/>
                <a:gd name="T2" fmla="*/ 384 w 432"/>
                <a:gd name="T3" fmla="*/ 48 h 1200"/>
                <a:gd name="T4" fmla="*/ 432 w 432"/>
                <a:gd name="T5" fmla="*/ 288 h 1200"/>
                <a:gd name="T6" fmla="*/ 384 w 432"/>
                <a:gd name="T7" fmla="*/ 768 h 1200"/>
                <a:gd name="T8" fmla="*/ 240 w 432"/>
                <a:gd name="T9" fmla="*/ 1104 h 1200"/>
                <a:gd name="T10" fmla="*/ 0 w 432"/>
                <a:gd name="T11" fmla="*/ 1200 h 12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"/>
                <a:gd name="T19" fmla="*/ 0 h 1200"/>
                <a:gd name="T20" fmla="*/ 432 w 432"/>
                <a:gd name="T21" fmla="*/ 1200 h 12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" h="1200">
                  <a:moveTo>
                    <a:pt x="288" y="0"/>
                  </a:moveTo>
                  <a:cubicBezTo>
                    <a:pt x="324" y="0"/>
                    <a:pt x="360" y="0"/>
                    <a:pt x="384" y="48"/>
                  </a:cubicBezTo>
                  <a:cubicBezTo>
                    <a:pt x="408" y="96"/>
                    <a:pt x="432" y="168"/>
                    <a:pt x="432" y="288"/>
                  </a:cubicBezTo>
                  <a:cubicBezTo>
                    <a:pt x="432" y="408"/>
                    <a:pt x="416" y="632"/>
                    <a:pt x="384" y="768"/>
                  </a:cubicBezTo>
                  <a:cubicBezTo>
                    <a:pt x="352" y="904"/>
                    <a:pt x="304" y="1031"/>
                    <a:pt x="240" y="1104"/>
                  </a:cubicBezTo>
                  <a:cubicBezTo>
                    <a:pt x="175" y="1176"/>
                    <a:pt x="87" y="1188"/>
                    <a:pt x="0" y="1200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9949" name="Group 132">
            <a:extLst>
              <a:ext uri="{FF2B5EF4-FFF2-40B4-BE49-F238E27FC236}">
                <a16:creationId xmlns:a16="http://schemas.microsoft.com/office/drawing/2014/main" id="{0084E3E8-1B35-9546-A55A-A106DFE892A2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2933700"/>
            <a:ext cx="4572000" cy="396875"/>
            <a:chOff x="2736" y="1848"/>
            <a:chExt cx="2880" cy="250"/>
          </a:xfrm>
        </p:grpSpPr>
        <p:sp>
          <p:nvSpPr>
            <p:cNvPr id="40015" name="Text Box 133">
              <a:extLst>
                <a:ext uri="{FF2B5EF4-FFF2-40B4-BE49-F238E27FC236}">
                  <a16:creationId xmlns:a16="http://schemas.microsoft.com/office/drawing/2014/main" id="{1AE36F33-085C-054B-93F5-B6153C7769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1848"/>
              <a:ext cx="77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Controls</a:t>
              </a:r>
            </a:p>
          </p:txBody>
        </p:sp>
        <p:sp>
          <p:nvSpPr>
            <p:cNvPr id="40016" name="Line 134">
              <a:extLst>
                <a:ext uri="{FF2B5EF4-FFF2-40B4-BE49-F238E27FC236}">
                  <a16:creationId xmlns:a16="http://schemas.microsoft.com/office/drawing/2014/main" id="{167A854A-5487-2340-AC06-0171F3EBE2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968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17" name="Line 135">
              <a:extLst>
                <a:ext uri="{FF2B5EF4-FFF2-40B4-BE49-F238E27FC236}">
                  <a16:creationId xmlns:a16="http://schemas.microsoft.com/office/drawing/2014/main" id="{D8A41589-C681-144B-ADF0-890046576F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56" y="1968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950" name="Group 138">
            <a:extLst>
              <a:ext uri="{FF2B5EF4-FFF2-40B4-BE49-F238E27FC236}">
                <a16:creationId xmlns:a16="http://schemas.microsoft.com/office/drawing/2014/main" id="{AF59CBB4-CA7E-ED4E-B55C-4EA5C43B2BB6}"/>
              </a:ext>
            </a:extLst>
          </p:cNvPr>
          <p:cNvGrpSpPr>
            <a:grpSpLocks/>
          </p:cNvGrpSpPr>
          <p:nvPr/>
        </p:nvGrpSpPr>
        <p:grpSpPr bwMode="auto">
          <a:xfrm>
            <a:off x="2044700" y="1079500"/>
            <a:ext cx="1371600" cy="1295400"/>
            <a:chOff x="1248" y="680"/>
            <a:chExt cx="864" cy="816"/>
          </a:xfrm>
        </p:grpSpPr>
        <p:sp>
          <p:nvSpPr>
            <p:cNvPr id="40008" name="Oval 139">
              <a:extLst>
                <a:ext uri="{FF2B5EF4-FFF2-40B4-BE49-F238E27FC236}">
                  <a16:creationId xmlns:a16="http://schemas.microsoft.com/office/drawing/2014/main" id="{9D70D90C-F20F-1246-A3EE-ADA6C547E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680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9" name="Oval 140">
              <a:extLst>
                <a:ext uri="{FF2B5EF4-FFF2-40B4-BE49-F238E27FC236}">
                  <a16:creationId xmlns:a16="http://schemas.microsoft.com/office/drawing/2014/main" id="{2638322B-FAAA-044A-BA80-02E5168CE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9" y="746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10" name="Oval 141">
              <a:extLst>
                <a:ext uri="{FF2B5EF4-FFF2-40B4-BE49-F238E27FC236}">
                  <a16:creationId xmlns:a16="http://schemas.microsoft.com/office/drawing/2014/main" id="{DF46FDCC-D6E0-594E-953C-E36578BE4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" y="832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11" name="Oval 142">
              <a:extLst>
                <a:ext uri="{FF2B5EF4-FFF2-40B4-BE49-F238E27FC236}">
                  <a16:creationId xmlns:a16="http://schemas.microsoft.com/office/drawing/2014/main" id="{91D3C361-C2B3-374A-B1B7-3F8E13BF6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12" name="Oval 143">
              <a:extLst>
                <a:ext uri="{FF2B5EF4-FFF2-40B4-BE49-F238E27FC236}">
                  <a16:creationId xmlns:a16="http://schemas.microsoft.com/office/drawing/2014/main" id="{36DDEDC8-2F64-7B4C-826A-EEE39726A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" y="136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13" name="Oval 144">
              <a:extLst>
                <a:ext uri="{FF2B5EF4-FFF2-40B4-BE49-F238E27FC236}">
                  <a16:creationId xmlns:a16="http://schemas.microsoft.com/office/drawing/2014/main" id="{00756E6D-91C4-BE49-983D-61967AD39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968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014" name="Oval 145">
              <a:extLst>
                <a:ext uri="{FF2B5EF4-FFF2-40B4-BE49-F238E27FC236}">
                  <a16:creationId xmlns:a16="http://schemas.microsoft.com/office/drawing/2014/main" id="{737D14CE-22F0-C04D-ABA0-B3C29D29E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1064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39951" name="Group 146">
            <a:extLst>
              <a:ext uri="{FF2B5EF4-FFF2-40B4-BE49-F238E27FC236}">
                <a16:creationId xmlns:a16="http://schemas.microsoft.com/office/drawing/2014/main" id="{500EA0D1-FB44-7147-B219-9AF80CA3A7E1}"/>
              </a:ext>
            </a:extLst>
          </p:cNvPr>
          <p:cNvGrpSpPr>
            <a:grpSpLocks/>
          </p:cNvGrpSpPr>
          <p:nvPr/>
        </p:nvGrpSpPr>
        <p:grpSpPr bwMode="auto">
          <a:xfrm>
            <a:off x="5702300" y="1079500"/>
            <a:ext cx="1371600" cy="1295400"/>
            <a:chOff x="3552" y="680"/>
            <a:chExt cx="864" cy="816"/>
          </a:xfrm>
        </p:grpSpPr>
        <p:sp>
          <p:nvSpPr>
            <p:cNvPr id="40001" name="Oval 147">
              <a:extLst>
                <a:ext uri="{FF2B5EF4-FFF2-40B4-BE49-F238E27FC236}">
                  <a16:creationId xmlns:a16="http://schemas.microsoft.com/office/drawing/2014/main" id="{BFBD05A6-51EC-6844-AF3D-2EDE662CB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680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2" name="Oval 148">
              <a:extLst>
                <a:ext uri="{FF2B5EF4-FFF2-40B4-BE49-F238E27FC236}">
                  <a16:creationId xmlns:a16="http://schemas.microsoft.com/office/drawing/2014/main" id="{94AB9186-32EE-E042-951F-71BFE1EF1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" y="746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3" name="Oval 149">
              <a:extLst>
                <a:ext uri="{FF2B5EF4-FFF2-40B4-BE49-F238E27FC236}">
                  <a16:creationId xmlns:a16="http://schemas.microsoft.com/office/drawing/2014/main" id="{60412ACD-7F1B-2249-8C20-57B0D70ED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3" y="832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4" name="Oval 150">
              <a:extLst>
                <a:ext uri="{FF2B5EF4-FFF2-40B4-BE49-F238E27FC236}">
                  <a16:creationId xmlns:a16="http://schemas.microsoft.com/office/drawing/2014/main" id="{0D721A78-6089-AB47-B461-2EF716619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5" name="Oval 151">
              <a:extLst>
                <a:ext uri="{FF2B5EF4-FFF2-40B4-BE49-F238E27FC236}">
                  <a16:creationId xmlns:a16="http://schemas.microsoft.com/office/drawing/2014/main" id="{983E83DF-CAB0-D243-B930-748BF6675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" y="136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6" name="Oval 152">
              <a:extLst>
                <a:ext uri="{FF2B5EF4-FFF2-40B4-BE49-F238E27FC236}">
                  <a16:creationId xmlns:a16="http://schemas.microsoft.com/office/drawing/2014/main" id="{6D8D9705-B35A-ED4D-9A89-86B772EC1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968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0007" name="Oval 153">
              <a:extLst>
                <a:ext uri="{FF2B5EF4-FFF2-40B4-BE49-F238E27FC236}">
                  <a16:creationId xmlns:a16="http://schemas.microsoft.com/office/drawing/2014/main" id="{B1618CE2-930F-3246-9E46-606B41919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64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99482" name="Text Box 154">
            <a:extLst>
              <a:ext uri="{FF2B5EF4-FFF2-40B4-BE49-F238E27FC236}">
                <a16:creationId xmlns:a16="http://schemas.microsoft.com/office/drawing/2014/main" id="{9CAEEAA4-35C0-6844-B544-EFB82FD77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2489200"/>
            <a:ext cx="2117725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Egg </a:t>
            </a:r>
            <a:r>
              <a:rPr lang="en-US" dirty="0" err="1">
                <a:solidFill>
                  <a:schemeClr val="accent2"/>
                </a:solidFill>
                <a:latin typeface="Helvetica" charset="0"/>
                <a:ea typeface="+mn-ea"/>
              </a:rPr>
              <a:t>Pronucleus</a:t>
            </a:r>
            <a:endParaRPr lang="en-US" dirty="0">
              <a:solidFill>
                <a:schemeClr val="accent2"/>
              </a:solidFill>
              <a:latin typeface="Helvetica" charset="0"/>
              <a:ea typeface="+mn-ea"/>
            </a:endParaRPr>
          </a:p>
        </p:txBody>
      </p:sp>
      <p:sp>
        <p:nvSpPr>
          <p:cNvPr id="39953" name="Arc 155">
            <a:extLst>
              <a:ext uri="{FF2B5EF4-FFF2-40B4-BE49-F238E27FC236}">
                <a16:creationId xmlns:a16="http://schemas.microsoft.com/office/drawing/2014/main" id="{444EF91A-2D71-9749-967B-FD0AF7D4D617}"/>
              </a:ext>
            </a:extLst>
          </p:cNvPr>
          <p:cNvSpPr>
            <a:spLocks/>
          </p:cNvSpPr>
          <p:nvPr/>
        </p:nvSpPr>
        <p:spPr bwMode="auto">
          <a:xfrm flipH="1" flipV="1">
            <a:off x="2273300" y="1858963"/>
            <a:ext cx="1223963" cy="857250"/>
          </a:xfrm>
          <a:custGeom>
            <a:avLst/>
            <a:gdLst>
              <a:gd name="T0" fmla="*/ 0 w 21910"/>
              <a:gd name="T1" fmla="*/ 1418 h 39291"/>
              <a:gd name="T2" fmla="*/ 39639139 w 21910"/>
              <a:gd name="T3" fmla="*/ 18703458 h 39291"/>
              <a:gd name="T4" fmla="*/ 967439 w 21910"/>
              <a:gd name="T5" fmla="*/ 10282113 h 39291"/>
              <a:gd name="T6" fmla="*/ 0 60000 65536"/>
              <a:gd name="T7" fmla="*/ 0 60000 65536"/>
              <a:gd name="T8" fmla="*/ 0 60000 65536"/>
              <a:gd name="T9" fmla="*/ 0 w 21910"/>
              <a:gd name="T10" fmla="*/ 0 h 39291"/>
              <a:gd name="T11" fmla="*/ 21910 w 21910"/>
              <a:gd name="T12" fmla="*/ 39291 h 3929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910" h="39291" fill="none" extrusionOk="0">
                <a:moveTo>
                  <a:pt x="-1" y="2"/>
                </a:moveTo>
                <a:cubicBezTo>
                  <a:pt x="103" y="0"/>
                  <a:pt x="206" y="-1"/>
                  <a:pt x="310" y="-1"/>
                </a:cubicBezTo>
                <a:cubicBezTo>
                  <a:pt x="12239" y="0"/>
                  <a:pt x="21910" y="9670"/>
                  <a:pt x="21910" y="21600"/>
                </a:cubicBezTo>
                <a:cubicBezTo>
                  <a:pt x="21910" y="28645"/>
                  <a:pt x="18473" y="35249"/>
                  <a:pt x="12702" y="39291"/>
                </a:cubicBezTo>
              </a:path>
              <a:path w="21910" h="39291" stroke="0" extrusionOk="0">
                <a:moveTo>
                  <a:pt x="-1" y="2"/>
                </a:moveTo>
                <a:cubicBezTo>
                  <a:pt x="103" y="0"/>
                  <a:pt x="206" y="-1"/>
                  <a:pt x="310" y="-1"/>
                </a:cubicBezTo>
                <a:cubicBezTo>
                  <a:pt x="12239" y="0"/>
                  <a:pt x="21910" y="9670"/>
                  <a:pt x="21910" y="21600"/>
                </a:cubicBezTo>
                <a:cubicBezTo>
                  <a:pt x="21910" y="28645"/>
                  <a:pt x="18473" y="35249"/>
                  <a:pt x="12702" y="39291"/>
                </a:cubicBezTo>
                <a:lnTo>
                  <a:pt x="31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54" name="Arc 156">
            <a:extLst>
              <a:ext uri="{FF2B5EF4-FFF2-40B4-BE49-F238E27FC236}">
                <a16:creationId xmlns:a16="http://schemas.microsoft.com/office/drawing/2014/main" id="{06DFBE37-556E-AD49-9463-FA418667B875}"/>
              </a:ext>
            </a:extLst>
          </p:cNvPr>
          <p:cNvSpPr>
            <a:spLocks/>
          </p:cNvSpPr>
          <p:nvPr/>
        </p:nvSpPr>
        <p:spPr bwMode="auto">
          <a:xfrm flipV="1">
            <a:off x="5626100" y="1879600"/>
            <a:ext cx="1371600" cy="841375"/>
          </a:xfrm>
          <a:custGeom>
            <a:avLst/>
            <a:gdLst>
              <a:gd name="T0" fmla="*/ 0 w 21600"/>
              <a:gd name="T1" fmla="*/ 0 h 34826"/>
              <a:gd name="T2" fmla="*/ 68858765 w 21600"/>
              <a:gd name="T3" fmla="*/ 20327109 h 34826"/>
              <a:gd name="T4" fmla="*/ 0 w 21600"/>
              <a:gd name="T5" fmla="*/ 12607410 h 34826"/>
              <a:gd name="T6" fmla="*/ 0 60000 65536"/>
              <a:gd name="T7" fmla="*/ 0 60000 65536"/>
              <a:gd name="T8" fmla="*/ 0 60000 65536"/>
              <a:gd name="T9" fmla="*/ 0 w 21600"/>
              <a:gd name="T10" fmla="*/ 0 h 34826"/>
              <a:gd name="T11" fmla="*/ 21600 w 21600"/>
              <a:gd name="T12" fmla="*/ 34826 h 3482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4826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388"/>
                  <a:pt x="20009" y="31040"/>
                  <a:pt x="17077" y="34826"/>
                </a:cubicBezTo>
              </a:path>
              <a:path w="21600" h="34826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388"/>
                  <a:pt x="20009" y="31040"/>
                  <a:pt x="17077" y="34826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485" name="Text Box 157">
            <a:extLst>
              <a:ext uri="{FF2B5EF4-FFF2-40B4-BE49-F238E27FC236}">
                <a16:creationId xmlns:a16="http://schemas.microsoft.com/office/drawing/2014/main" id="{6B9186FA-D062-E343-B08E-C02A9708D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6300" y="660400"/>
            <a:ext cx="2428875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00"/>
                </a:solidFill>
                <a:latin typeface="Helvetica" charset="0"/>
                <a:ea typeface="+mn-ea"/>
              </a:rPr>
              <a:t>Sperm Pronucleus</a:t>
            </a:r>
          </a:p>
        </p:txBody>
      </p:sp>
      <p:sp>
        <p:nvSpPr>
          <p:cNvPr id="39956" name="Arc 158">
            <a:extLst>
              <a:ext uri="{FF2B5EF4-FFF2-40B4-BE49-F238E27FC236}">
                <a16:creationId xmlns:a16="http://schemas.microsoft.com/office/drawing/2014/main" id="{9E3C940E-4C88-8546-8D2B-2DE5300A9923}"/>
              </a:ext>
            </a:extLst>
          </p:cNvPr>
          <p:cNvSpPr>
            <a:spLocks/>
          </p:cNvSpPr>
          <p:nvPr/>
        </p:nvSpPr>
        <p:spPr bwMode="auto">
          <a:xfrm flipH="1">
            <a:off x="2654300" y="887413"/>
            <a:ext cx="762000" cy="588962"/>
          </a:xfrm>
          <a:custGeom>
            <a:avLst/>
            <a:gdLst>
              <a:gd name="T0" fmla="*/ 0 w 21600"/>
              <a:gd name="T1" fmla="*/ 0 h 23773"/>
              <a:gd name="T2" fmla="*/ 26744754 w 21600"/>
              <a:gd name="T3" fmla="*/ 14591185 h 23773"/>
              <a:gd name="T4" fmla="*/ 0 w 21600"/>
              <a:gd name="T5" fmla="*/ 13257455 h 23773"/>
              <a:gd name="T6" fmla="*/ 0 60000 65536"/>
              <a:gd name="T7" fmla="*/ 0 60000 65536"/>
              <a:gd name="T8" fmla="*/ 0 60000 65536"/>
              <a:gd name="T9" fmla="*/ 0 w 21600"/>
              <a:gd name="T10" fmla="*/ 0 h 23773"/>
              <a:gd name="T11" fmla="*/ 21600 w 21600"/>
              <a:gd name="T12" fmla="*/ 23773 h 237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3773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325"/>
                  <a:pt x="21563" y="23050"/>
                  <a:pt x="21490" y="23773"/>
                </a:cubicBezTo>
              </a:path>
              <a:path w="21600" h="23773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325"/>
                  <a:pt x="21563" y="23050"/>
                  <a:pt x="21490" y="23773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57" name="Arc 159">
            <a:extLst>
              <a:ext uri="{FF2B5EF4-FFF2-40B4-BE49-F238E27FC236}">
                <a16:creationId xmlns:a16="http://schemas.microsoft.com/office/drawing/2014/main" id="{992DE281-9876-4A4A-A26C-1A7E8000FF0A}"/>
              </a:ext>
            </a:extLst>
          </p:cNvPr>
          <p:cNvSpPr>
            <a:spLocks/>
          </p:cNvSpPr>
          <p:nvPr/>
        </p:nvSpPr>
        <p:spPr bwMode="auto">
          <a:xfrm>
            <a:off x="5626100" y="909638"/>
            <a:ext cx="609600" cy="574675"/>
          </a:xfrm>
          <a:custGeom>
            <a:avLst/>
            <a:gdLst>
              <a:gd name="T0" fmla="*/ 5241713 w 21600"/>
              <a:gd name="T1" fmla="*/ 0 h 21654"/>
              <a:gd name="T2" fmla="*/ 17181971 w 21600"/>
              <a:gd name="T3" fmla="*/ 15251286 h 21654"/>
              <a:gd name="T4" fmla="*/ 0 w 21600"/>
              <a:gd name="T5" fmla="*/ 14489910 h 21654"/>
              <a:gd name="T6" fmla="*/ 0 60000 65536"/>
              <a:gd name="T7" fmla="*/ 0 60000 65536"/>
              <a:gd name="T8" fmla="*/ 0 60000 65536"/>
              <a:gd name="T9" fmla="*/ 0 w 21600"/>
              <a:gd name="T10" fmla="*/ 0 h 21654"/>
              <a:gd name="T11" fmla="*/ 21600 w 21600"/>
              <a:gd name="T12" fmla="*/ 21654 h 216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54" fill="none" extrusionOk="0">
                <a:moveTo>
                  <a:pt x="6581" y="-1"/>
                </a:moveTo>
                <a:cubicBezTo>
                  <a:pt x="15528" y="2862"/>
                  <a:pt x="21600" y="11178"/>
                  <a:pt x="21600" y="20573"/>
                </a:cubicBezTo>
                <a:cubicBezTo>
                  <a:pt x="21600" y="20933"/>
                  <a:pt x="21590" y="21293"/>
                  <a:pt x="21572" y="21654"/>
                </a:cubicBezTo>
              </a:path>
              <a:path w="21600" h="21654" stroke="0" extrusionOk="0">
                <a:moveTo>
                  <a:pt x="6581" y="-1"/>
                </a:moveTo>
                <a:cubicBezTo>
                  <a:pt x="15528" y="2862"/>
                  <a:pt x="21600" y="11178"/>
                  <a:pt x="21600" y="20573"/>
                </a:cubicBezTo>
                <a:cubicBezTo>
                  <a:pt x="21600" y="20933"/>
                  <a:pt x="21590" y="21293"/>
                  <a:pt x="21572" y="21654"/>
                </a:cubicBezTo>
                <a:lnTo>
                  <a:pt x="0" y="20573"/>
                </a:lnTo>
                <a:close/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9958" name="Group 160">
            <a:extLst>
              <a:ext uri="{FF2B5EF4-FFF2-40B4-BE49-F238E27FC236}">
                <a16:creationId xmlns:a16="http://schemas.microsoft.com/office/drawing/2014/main" id="{A7EFFB7A-158A-9745-A2EE-AC2E866BE9BB}"/>
              </a:ext>
            </a:extLst>
          </p:cNvPr>
          <p:cNvGrpSpPr>
            <a:grpSpLocks/>
          </p:cNvGrpSpPr>
          <p:nvPr/>
        </p:nvGrpSpPr>
        <p:grpSpPr bwMode="auto">
          <a:xfrm>
            <a:off x="2720975" y="3784600"/>
            <a:ext cx="1371600" cy="1295400"/>
            <a:chOff x="1674" y="2384"/>
            <a:chExt cx="864" cy="816"/>
          </a:xfrm>
        </p:grpSpPr>
        <p:grpSp>
          <p:nvGrpSpPr>
            <p:cNvPr id="39993" name="Group 161">
              <a:extLst>
                <a:ext uri="{FF2B5EF4-FFF2-40B4-BE49-F238E27FC236}">
                  <a16:creationId xmlns:a16="http://schemas.microsoft.com/office/drawing/2014/main" id="{9F738770-9B11-8846-92A2-DB5EAF1849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4" y="2384"/>
              <a:ext cx="864" cy="816"/>
              <a:chOff x="1536" y="2496"/>
              <a:chExt cx="864" cy="816"/>
            </a:xfrm>
          </p:grpSpPr>
          <p:sp>
            <p:nvSpPr>
              <p:cNvPr id="39996" name="Oval 162">
                <a:extLst>
                  <a:ext uri="{FF2B5EF4-FFF2-40B4-BE49-F238E27FC236}">
                    <a16:creationId xmlns:a16="http://schemas.microsoft.com/office/drawing/2014/main" id="{D22F8FBA-AEEF-2644-B4C6-AB0C5E17E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7" name="Oval 163">
                <a:extLst>
                  <a:ext uri="{FF2B5EF4-FFF2-40B4-BE49-F238E27FC236}">
                    <a16:creationId xmlns:a16="http://schemas.microsoft.com/office/drawing/2014/main" id="{6013E4B7-943E-BC40-9350-59F68326C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7" y="2562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8" name="Oval 164">
                <a:extLst>
                  <a:ext uri="{FF2B5EF4-FFF2-40B4-BE49-F238E27FC236}">
                    <a16:creationId xmlns:a16="http://schemas.microsoft.com/office/drawing/2014/main" id="{C7D777DA-E61F-1C4B-A2BF-ED32CB457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2648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9" name="Oval 165">
                <a:extLst>
                  <a:ext uri="{FF2B5EF4-FFF2-40B4-BE49-F238E27FC236}">
                    <a16:creationId xmlns:a16="http://schemas.microsoft.com/office/drawing/2014/main" id="{FC241C69-1559-3E4A-8067-FA98A1E7C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9" y="3160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00" name="Oval 166">
                <a:extLst>
                  <a:ext uri="{FF2B5EF4-FFF2-40B4-BE49-F238E27FC236}">
                    <a16:creationId xmlns:a16="http://schemas.microsoft.com/office/drawing/2014/main" id="{36C23594-3268-3947-A677-F5649268D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3176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9994" name="Oval 167">
              <a:extLst>
                <a:ext uri="{FF2B5EF4-FFF2-40B4-BE49-F238E27FC236}">
                  <a16:creationId xmlns:a16="http://schemas.microsoft.com/office/drawing/2014/main" id="{183473EA-ECEC-9F49-8F84-3FA31948C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2" y="2672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9995" name="Oval 168">
              <a:extLst>
                <a:ext uri="{FF2B5EF4-FFF2-40B4-BE49-F238E27FC236}">
                  <a16:creationId xmlns:a16="http://schemas.microsoft.com/office/drawing/2014/main" id="{B631FACC-5181-624F-A1AE-690DB0CEC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4" y="2768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39959" name="Group 169">
            <a:extLst>
              <a:ext uri="{FF2B5EF4-FFF2-40B4-BE49-F238E27FC236}">
                <a16:creationId xmlns:a16="http://schemas.microsoft.com/office/drawing/2014/main" id="{EFCF1467-3CFD-4F44-9409-B5ED49EC0A76}"/>
              </a:ext>
            </a:extLst>
          </p:cNvPr>
          <p:cNvGrpSpPr>
            <a:grpSpLocks/>
          </p:cNvGrpSpPr>
          <p:nvPr/>
        </p:nvGrpSpPr>
        <p:grpSpPr bwMode="auto">
          <a:xfrm>
            <a:off x="520700" y="3784600"/>
            <a:ext cx="1371600" cy="1295400"/>
            <a:chOff x="288" y="2384"/>
            <a:chExt cx="864" cy="816"/>
          </a:xfrm>
        </p:grpSpPr>
        <p:sp>
          <p:nvSpPr>
            <p:cNvPr id="39986" name="Oval 170">
              <a:extLst>
                <a:ext uri="{FF2B5EF4-FFF2-40B4-BE49-F238E27FC236}">
                  <a16:creationId xmlns:a16="http://schemas.microsoft.com/office/drawing/2014/main" id="{DF1FA560-77CA-0C43-B494-E2D66DCDF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384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7" name="Oval 171">
              <a:extLst>
                <a:ext uri="{FF2B5EF4-FFF2-40B4-BE49-F238E27FC236}">
                  <a16:creationId xmlns:a16="http://schemas.microsoft.com/office/drawing/2014/main" id="{850D620F-4955-EA42-A0F4-7B913AE6A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" y="2450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8" name="Oval 172">
              <a:extLst>
                <a:ext uri="{FF2B5EF4-FFF2-40B4-BE49-F238E27FC236}">
                  <a16:creationId xmlns:a16="http://schemas.microsoft.com/office/drawing/2014/main" id="{50DED7EC-A4F3-1642-AE8F-F35797915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" y="2536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9" name="Oval 173">
              <a:extLst>
                <a:ext uri="{FF2B5EF4-FFF2-40B4-BE49-F238E27FC236}">
                  <a16:creationId xmlns:a16="http://schemas.microsoft.com/office/drawing/2014/main" id="{F6EB2021-5893-8641-945A-FA9CDC727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" y="3048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90" name="Oval 174">
              <a:extLst>
                <a:ext uri="{FF2B5EF4-FFF2-40B4-BE49-F238E27FC236}">
                  <a16:creationId xmlns:a16="http://schemas.microsoft.com/office/drawing/2014/main" id="{5501B322-2C2A-4946-97A9-CFA42FE66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306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91" name="Oval 175">
              <a:extLst>
                <a:ext uri="{FF2B5EF4-FFF2-40B4-BE49-F238E27FC236}">
                  <a16:creationId xmlns:a16="http://schemas.microsoft.com/office/drawing/2014/main" id="{C09DB83A-AE7E-F34F-AD94-DE5408A5A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672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9992" name="Oval 176">
              <a:extLst>
                <a:ext uri="{FF2B5EF4-FFF2-40B4-BE49-F238E27FC236}">
                  <a16:creationId xmlns:a16="http://schemas.microsoft.com/office/drawing/2014/main" id="{38CCF65A-6E04-F349-BCD6-4D0258F3A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" y="2712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39960" name="Freeform 177">
            <a:extLst>
              <a:ext uri="{FF2B5EF4-FFF2-40B4-BE49-F238E27FC236}">
                <a16:creationId xmlns:a16="http://schemas.microsoft.com/office/drawing/2014/main" id="{0CD56FEF-771D-F746-AACA-F85CBF289FED}"/>
              </a:ext>
            </a:extLst>
          </p:cNvPr>
          <p:cNvSpPr>
            <a:spLocks/>
          </p:cNvSpPr>
          <p:nvPr/>
        </p:nvSpPr>
        <p:spPr bwMode="auto">
          <a:xfrm rot="475237">
            <a:off x="1587500" y="2717800"/>
            <a:ext cx="758825" cy="1236663"/>
          </a:xfrm>
          <a:custGeom>
            <a:avLst/>
            <a:gdLst>
              <a:gd name="T0" fmla="*/ 470995 w 464"/>
              <a:gd name="T1" fmla="*/ 0 h 528"/>
              <a:gd name="T2" fmla="*/ 0 w 464"/>
              <a:gd name="T3" fmla="*/ 1236663 h 528"/>
              <a:gd name="T4" fmla="*/ 425204 w 464"/>
              <a:gd name="T5" fmla="*/ 1021184 h 528"/>
              <a:gd name="T6" fmla="*/ 758825 w 464"/>
              <a:gd name="T7" fmla="*/ 103055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464"/>
              <a:gd name="T13" fmla="*/ 0 h 528"/>
              <a:gd name="T14" fmla="*/ 464 w 464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4" h="528">
                <a:moveTo>
                  <a:pt x="288" y="0"/>
                </a:moveTo>
                <a:lnTo>
                  <a:pt x="0" y="528"/>
                </a:lnTo>
                <a:lnTo>
                  <a:pt x="260" y="436"/>
                </a:lnTo>
                <a:lnTo>
                  <a:pt x="464" y="44"/>
                </a:ln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61" name="Freeform 178">
            <a:extLst>
              <a:ext uri="{FF2B5EF4-FFF2-40B4-BE49-F238E27FC236}">
                <a16:creationId xmlns:a16="http://schemas.microsoft.com/office/drawing/2014/main" id="{35D9B0CF-55D3-2942-A2EA-C82BA598019F}"/>
              </a:ext>
            </a:extLst>
          </p:cNvPr>
          <p:cNvSpPr>
            <a:spLocks/>
          </p:cNvSpPr>
          <p:nvPr/>
        </p:nvSpPr>
        <p:spPr bwMode="auto">
          <a:xfrm rot="475237">
            <a:off x="1420813" y="3014663"/>
            <a:ext cx="758825" cy="1236662"/>
          </a:xfrm>
          <a:custGeom>
            <a:avLst/>
            <a:gdLst>
              <a:gd name="T0" fmla="*/ 470995 w 464"/>
              <a:gd name="T1" fmla="*/ 0 h 528"/>
              <a:gd name="T2" fmla="*/ 0 w 464"/>
              <a:gd name="T3" fmla="*/ 1236662 h 528"/>
              <a:gd name="T4" fmla="*/ 425204 w 464"/>
              <a:gd name="T5" fmla="*/ 1021183 h 528"/>
              <a:gd name="T6" fmla="*/ 758825 w 464"/>
              <a:gd name="T7" fmla="*/ 103055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464"/>
              <a:gd name="T13" fmla="*/ 0 h 528"/>
              <a:gd name="T14" fmla="*/ 464 w 464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4" h="528">
                <a:moveTo>
                  <a:pt x="288" y="0"/>
                </a:moveTo>
                <a:lnTo>
                  <a:pt x="0" y="528"/>
                </a:lnTo>
                <a:lnTo>
                  <a:pt x="260" y="436"/>
                </a:lnTo>
                <a:lnTo>
                  <a:pt x="464" y="44"/>
                </a:ln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62" name="Freeform 179">
            <a:extLst>
              <a:ext uri="{FF2B5EF4-FFF2-40B4-BE49-F238E27FC236}">
                <a16:creationId xmlns:a16="http://schemas.microsoft.com/office/drawing/2014/main" id="{7FB5DFCD-3CDD-1147-8C45-8227181E20EB}"/>
              </a:ext>
            </a:extLst>
          </p:cNvPr>
          <p:cNvSpPr>
            <a:spLocks/>
          </p:cNvSpPr>
          <p:nvPr/>
        </p:nvSpPr>
        <p:spPr bwMode="auto">
          <a:xfrm rot="475237">
            <a:off x="3405188" y="2862263"/>
            <a:ext cx="758825" cy="1236662"/>
          </a:xfrm>
          <a:custGeom>
            <a:avLst/>
            <a:gdLst>
              <a:gd name="T0" fmla="*/ 470995 w 464"/>
              <a:gd name="T1" fmla="*/ 0 h 528"/>
              <a:gd name="T2" fmla="*/ 0 w 464"/>
              <a:gd name="T3" fmla="*/ 1236662 h 528"/>
              <a:gd name="T4" fmla="*/ 425204 w 464"/>
              <a:gd name="T5" fmla="*/ 1021183 h 528"/>
              <a:gd name="T6" fmla="*/ 758825 w 464"/>
              <a:gd name="T7" fmla="*/ 103055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464"/>
              <a:gd name="T13" fmla="*/ 0 h 528"/>
              <a:gd name="T14" fmla="*/ 464 w 464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4" h="528">
                <a:moveTo>
                  <a:pt x="288" y="0"/>
                </a:moveTo>
                <a:lnTo>
                  <a:pt x="0" y="528"/>
                </a:lnTo>
                <a:lnTo>
                  <a:pt x="260" y="436"/>
                </a:lnTo>
                <a:lnTo>
                  <a:pt x="464" y="44"/>
                </a:lnTo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9963" name="Group 180">
            <a:extLst>
              <a:ext uri="{FF2B5EF4-FFF2-40B4-BE49-F238E27FC236}">
                <a16:creationId xmlns:a16="http://schemas.microsoft.com/office/drawing/2014/main" id="{1313A650-83F5-8B44-86BD-A0CF112AB6A0}"/>
              </a:ext>
            </a:extLst>
          </p:cNvPr>
          <p:cNvGrpSpPr>
            <a:grpSpLocks/>
          </p:cNvGrpSpPr>
          <p:nvPr/>
        </p:nvGrpSpPr>
        <p:grpSpPr bwMode="auto">
          <a:xfrm>
            <a:off x="520700" y="5373688"/>
            <a:ext cx="3352800" cy="1295400"/>
            <a:chOff x="288" y="3385"/>
            <a:chExt cx="2112" cy="816"/>
          </a:xfrm>
        </p:grpSpPr>
        <p:grpSp>
          <p:nvGrpSpPr>
            <p:cNvPr id="39972" name="Group 181">
              <a:extLst>
                <a:ext uri="{FF2B5EF4-FFF2-40B4-BE49-F238E27FC236}">
                  <a16:creationId xmlns:a16="http://schemas.microsoft.com/office/drawing/2014/main" id="{D85DE31E-32B8-CB49-9EE2-10E82A76F1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3385"/>
              <a:ext cx="864" cy="816"/>
              <a:chOff x="288" y="3385"/>
              <a:chExt cx="864" cy="816"/>
            </a:xfrm>
          </p:grpSpPr>
          <p:sp>
            <p:nvSpPr>
              <p:cNvPr id="39980" name="Oval 182">
                <a:extLst>
                  <a:ext uri="{FF2B5EF4-FFF2-40B4-BE49-F238E27FC236}">
                    <a16:creationId xmlns:a16="http://schemas.microsoft.com/office/drawing/2014/main" id="{2776FA1D-9EDB-E64D-BE37-F160A131C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3385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1" name="Oval 183">
                <a:extLst>
                  <a:ext uri="{FF2B5EF4-FFF2-40B4-BE49-F238E27FC236}">
                    <a16:creationId xmlns:a16="http://schemas.microsoft.com/office/drawing/2014/main" id="{CD51DD55-1E92-FE4D-B112-D2484592A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" y="3451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2" name="Oval 184">
                <a:extLst>
                  <a:ext uri="{FF2B5EF4-FFF2-40B4-BE49-F238E27FC236}">
                    <a16:creationId xmlns:a16="http://schemas.microsoft.com/office/drawing/2014/main" id="{6C067D4F-2B8C-4647-96A1-C63E5B546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" y="3537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3" name="Oval 185">
                <a:extLst>
                  <a:ext uri="{FF2B5EF4-FFF2-40B4-BE49-F238E27FC236}">
                    <a16:creationId xmlns:a16="http://schemas.microsoft.com/office/drawing/2014/main" id="{FF73DFE1-7A61-374D-B1A6-BF0575EE0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" y="4049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4" name="Oval 186">
                <a:extLst>
                  <a:ext uri="{FF2B5EF4-FFF2-40B4-BE49-F238E27FC236}">
                    <a16:creationId xmlns:a16="http://schemas.microsoft.com/office/drawing/2014/main" id="{68AC853F-A7F6-F240-A77B-C10A1ADB9E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7" y="4065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5" name="Oval 187">
                <a:extLst>
                  <a:ext uri="{FF2B5EF4-FFF2-40B4-BE49-F238E27FC236}">
                    <a16:creationId xmlns:a16="http://schemas.microsoft.com/office/drawing/2014/main" id="{640FA4D8-97C9-3B4A-9B25-B16CA2DAF2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3673"/>
                <a:ext cx="144" cy="144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grpSp>
          <p:nvGrpSpPr>
            <p:cNvPr id="39973" name="Group 188">
              <a:extLst>
                <a:ext uri="{FF2B5EF4-FFF2-40B4-BE49-F238E27FC236}">
                  <a16:creationId xmlns:a16="http://schemas.microsoft.com/office/drawing/2014/main" id="{68D4A90B-10C5-DD4D-AA70-BB9E73E82C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36" y="3385"/>
              <a:ext cx="864" cy="816"/>
              <a:chOff x="1536" y="3385"/>
              <a:chExt cx="864" cy="816"/>
            </a:xfrm>
          </p:grpSpPr>
          <p:sp>
            <p:nvSpPr>
              <p:cNvPr id="39974" name="Oval 189">
                <a:extLst>
                  <a:ext uri="{FF2B5EF4-FFF2-40B4-BE49-F238E27FC236}">
                    <a16:creationId xmlns:a16="http://schemas.microsoft.com/office/drawing/2014/main" id="{3584C46C-7952-7E4C-93BA-3FEC0AFFB9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3385"/>
                <a:ext cx="864" cy="81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75" name="Oval 190">
                <a:extLst>
                  <a:ext uri="{FF2B5EF4-FFF2-40B4-BE49-F238E27FC236}">
                    <a16:creationId xmlns:a16="http://schemas.microsoft.com/office/drawing/2014/main" id="{C635B24D-D9E4-994E-8E75-8A7E81DFB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7" y="3451"/>
                <a:ext cx="723" cy="68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76" name="Oval 191">
                <a:extLst>
                  <a:ext uri="{FF2B5EF4-FFF2-40B4-BE49-F238E27FC236}">
                    <a16:creationId xmlns:a16="http://schemas.microsoft.com/office/drawing/2014/main" id="{C5EB8557-9844-CA4B-BF39-CD256D087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3537"/>
                <a:ext cx="541" cy="511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77" name="Oval 192">
                <a:extLst>
                  <a:ext uri="{FF2B5EF4-FFF2-40B4-BE49-F238E27FC236}">
                    <a16:creationId xmlns:a16="http://schemas.microsoft.com/office/drawing/2014/main" id="{5A8AEE46-142D-A140-9713-74CB8946D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9" y="4049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78" name="Oval 193">
                <a:extLst>
                  <a:ext uri="{FF2B5EF4-FFF2-40B4-BE49-F238E27FC236}">
                    <a16:creationId xmlns:a16="http://schemas.microsoft.com/office/drawing/2014/main" id="{2C4B2198-7263-B846-9F40-6F10CADCAE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5" y="4065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79" name="Oval 194">
                <a:extLst>
                  <a:ext uri="{FF2B5EF4-FFF2-40B4-BE49-F238E27FC236}">
                    <a16:creationId xmlns:a16="http://schemas.microsoft.com/office/drawing/2014/main" id="{E61C59B9-0B5D-E14E-8F87-C58DD37FC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3769"/>
                <a:ext cx="144" cy="14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</p:grpSp>
      <p:grpSp>
        <p:nvGrpSpPr>
          <p:cNvPr id="39964" name="Group 195">
            <a:extLst>
              <a:ext uri="{FF2B5EF4-FFF2-40B4-BE49-F238E27FC236}">
                <a16:creationId xmlns:a16="http://schemas.microsoft.com/office/drawing/2014/main" id="{ABDFFC5D-28FE-F347-B449-924B00C4EA8E}"/>
              </a:ext>
            </a:extLst>
          </p:cNvPr>
          <p:cNvGrpSpPr>
            <a:grpSpLocks/>
          </p:cNvGrpSpPr>
          <p:nvPr/>
        </p:nvGrpSpPr>
        <p:grpSpPr bwMode="auto">
          <a:xfrm>
            <a:off x="1268413" y="3810000"/>
            <a:ext cx="1995487" cy="2379663"/>
            <a:chOff x="759" y="2208"/>
            <a:chExt cx="1401" cy="1691"/>
          </a:xfrm>
        </p:grpSpPr>
        <p:sp>
          <p:nvSpPr>
            <p:cNvPr id="39970" name="Oval 196">
              <a:extLst>
                <a:ext uri="{FF2B5EF4-FFF2-40B4-BE49-F238E27FC236}">
                  <a16:creationId xmlns:a16="http://schemas.microsoft.com/office/drawing/2014/main" id="{152942A0-0405-CB45-97FB-755C4AE3D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" y="3755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9971" name="Freeform 197">
              <a:extLst>
                <a:ext uri="{FF2B5EF4-FFF2-40B4-BE49-F238E27FC236}">
                  <a16:creationId xmlns:a16="http://schemas.microsoft.com/office/drawing/2014/main" id="{40AECE02-5EC7-A346-AD65-5503B4456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2208"/>
              <a:ext cx="1296" cy="1536"/>
            </a:xfrm>
            <a:custGeom>
              <a:avLst/>
              <a:gdLst>
                <a:gd name="T0" fmla="*/ 1296 w 1296"/>
                <a:gd name="T1" fmla="*/ 0 h 1536"/>
                <a:gd name="T2" fmla="*/ 912 w 1296"/>
                <a:gd name="T3" fmla="*/ 96 h 1536"/>
                <a:gd name="T4" fmla="*/ 480 w 1296"/>
                <a:gd name="T5" fmla="*/ 528 h 1536"/>
                <a:gd name="T6" fmla="*/ 96 w 1296"/>
                <a:gd name="T7" fmla="*/ 1296 h 1536"/>
                <a:gd name="T8" fmla="*/ 0 w 1296"/>
                <a:gd name="T9" fmla="*/ 1536 h 1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96"/>
                <a:gd name="T16" fmla="*/ 0 h 1536"/>
                <a:gd name="T17" fmla="*/ 1296 w 1296"/>
                <a:gd name="T18" fmla="*/ 1536 h 1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96" h="1536">
                  <a:moveTo>
                    <a:pt x="1296" y="0"/>
                  </a:moveTo>
                  <a:cubicBezTo>
                    <a:pt x="1171" y="4"/>
                    <a:pt x="1047" y="8"/>
                    <a:pt x="912" y="96"/>
                  </a:cubicBezTo>
                  <a:cubicBezTo>
                    <a:pt x="776" y="183"/>
                    <a:pt x="615" y="328"/>
                    <a:pt x="480" y="528"/>
                  </a:cubicBezTo>
                  <a:cubicBezTo>
                    <a:pt x="344" y="727"/>
                    <a:pt x="176" y="1128"/>
                    <a:pt x="96" y="1296"/>
                  </a:cubicBezTo>
                  <a:cubicBezTo>
                    <a:pt x="16" y="1464"/>
                    <a:pt x="8" y="1500"/>
                    <a:pt x="0" y="1536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9965" name="Group 198">
            <a:extLst>
              <a:ext uri="{FF2B5EF4-FFF2-40B4-BE49-F238E27FC236}">
                <a16:creationId xmlns:a16="http://schemas.microsoft.com/office/drawing/2014/main" id="{1E3B749C-9E2E-3742-A25D-C30B0892E689}"/>
              </a:ext>
            </a:extLst>
          </p:cNvPr>
          <p:cNvGrpSpPr>
            <a:grpSpLocks/>
          </p:cNvGrpSpPr>
          <p:nvPr/>
        </p:nvGrpSpPr>
        <p:grpSpPr bwMode="auto">
          <a:xfrm>
            <a:off x="1892300" y="4038600"/>
            <a:ext cx="1249363" cy="2065338"/>
            <a:chOff x="1200" y="2400"/>
            <a:chExt cx="739" cy="1445"/>
          </a:xfrm>
        </p:grpSpPr>
        <p:sp>
          <p:nvSpPr>
            <p:cNvPr id="39968" name="Freeform 199">
              <a:extLst>
                <a:ext uri="{FF2B5EF4-FFF2-40B4-BE49-F238E27FC236}">
                  <a16:creationId xmlns:a16="http://schemas.microsoft.com/office/drawing/2014/main" id="{2F8855C1-083C-6047-BEA5-21EBADC27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2400"/>
              <a:ext cx="624" cy="1296"/>
            </a:xfrm>
            <a:custGeom>
              <a:avLst/>
              <a:gdLst>
                <a:gd name="T0" fmla="*/ 0 w 720"/>
                <a:gd name="T1" fmla="*/ 0 h 1344"/>
                <a:gd name="T2" fmla="*/ 125 w 720"/>
                <a:gd name="T3" fmla="*/ 93 h 1344"/>
                <a:gd name="T4" fmla="*/ 333 w 720"/>
                <a:gd name="T5" fmla="*/ 417 h 1344"/>
                <a:gd name="T6" fmla="*/ 499 w 720"/>
                <a:gd name="T7" fmla="*/ 926 h 1344"/>
                <a:gd name="T8" fmla="*/ 624 w 720"/>
                <a:gd name="T9" fmla="*/ 1296 h 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0"/>
                <a:gd name="T16" fmla="*/ 0 h 1344"/>
                <a:gd name="T17" fmla="*/ 720 w 720"/>
                <a:gd name="T18" fmla="*/ 1344 h 1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0" h="1344">
                  <a:moveTo>
                    <a:pt x="0" y="0"/>
                  </a:moveTo>
                  <a:cubicBezTo>
                    <a:pt x="39" y="11"/>
                    <a:pt x="79" y="23"/>
                    <a:pt x="144" y="96"/>
                  </a:cubicBezTo>
                  <a:cubicBezTo>
                    <a:pt x="208" y="168"/>
                    <a:pt x="312" y="288"/>
                    <a:pt x="384" y="432"/>
                  </a:cubicBezTo>
                  <a:cubicBezTo>
                    <a:pt x="456" y="576"/>
                    <a:pt x="520" y="808"/>
                    <a:pt x="576" y="960"/>
                  </a:cubicBezTo>
                  <a:cubicBezTo>
                    <a:pt x="632" y="1112"/>
                    <a:pt x="696" y="1280"/>
                    <a:pt x="720" y="1344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9" name="Oval 200">
              <a:extLst>
                <a:ext uri="{FF2B5EF4-FFF2-40B4-BE49-F238E27FC236}">
                  <a16:creationId xmlns:a16="http://schemas.microsoft.com/office/drawing/2014/main" id="{53C9D930-600E-F940-9146-DB46FC94D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5" y="3701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99529" name="Text Box 201">
            <a:extLst>
              <a:ext uri="{FF2B5EF4-FFF2-40B4-BE49-F238E27FC236}">
                <a16:creationId xmlns:a16="http://schemas.microsoft.com/office/drawing/2014/main" id="{35965C28-401C-7D44-A54A-BC795F232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03800"/>
            <a:ext cx="17637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00"/>
                </a:solidFill>
                <a:latin typeface="Helvetica" charset="0"/>
                <a:ea typeface="+mn-ea"/>
              </a:rPr>
              <a:t>Androgenote</a:t>
            </a:r>
          </a:p>
        </p:txBody>
      </p:sp>
      <p:sp>
        <p:nvSpPr>
          <p:cNvPr id="99530" name="Text Box 202">
            <a:extLst>
              <a:ext uri="{FF2B5EF4-FFF2-40B4-BE49-F238E27FC236}">
                <a16:creationId xmlns:a16="http://schemas.microsoft.com/office/drawing/2014/main" id="{3E62C685-A120-DA45-9A01-EA79C28EB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300" y="5003800"/>
            <a:ext cx="1665288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Gynogenote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56BAEB3-2355-D24D-B0AE-AE0EFE49C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Imprinting</a:t>
            </a:r>
          </a:p>
        </p:txBody>
      </p:sp>
      <p:grpSp>
        <p:nvGrpSpPr>
          <p:cNvPr id="41987" name="Group 4">
            <a:extLst>
              <a:ext uri="{FF2B5EF4-FFF2-40B4-BE49-F238E27FC236}">
                <a16:creationId xmlns:a16="http://schemas.microsoft.com/office/drawing/2014/main" id="{1096EC10-0E4D-3B4B-9445-58FA840018FB}"/>
              </a:ext>
            </a:extLst>
          </p:cNvPr>
          <p:cNvGrpSpPr>
            <a:grpSpLocks/>
          </p:cNvGrpSpPr>
          <p:nvPr/>
        </p:nvGrpSpPr>
        <p:grpSpPr bwMode="auto">
          <a:xfrm>
            <a:off x="546100" y="1665288"/>
            <a:ext cx="1371600" cy="1295400"/>
            <a:chOff x="288" y="3385"/>
            <a:chExt cx="864" cy="816"/>
          </a:xfrm>
        </p:grpSpPr>
        <p:sp>
          <p:nvSpPr>
            <p:cNvPr id="42041" name="Oval 5">
              <a:extLst>
                <a:ext uri="{FF2B5EF4-FFF2-40B4-BE49-F238E27FC236}">
                  <a16:creationId xmlns:a16="http://schemas.microsoft.com/office/drawing/2014/main" id="{A36580E1-B86D-434F-9C8A-C69DABA6B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3385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2" name="Oval 6">
              <a:extLst>
                <a:ext uri="{FF2B5EF4-FFF2-40B4-BE49-F238E27FC236}">
                  <a16:creationId xmlns:a16="http://schemas.microsoft.com/office/drawing/2014/main" id="{4EB7D207-06C9-6D4E-BC6E-3BD7B64CC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" y="3451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3" name="Oval 7">
              <a:extLst>
                <a:ext uri="{FF2B5EF4-FFF2-40B4-BE49-F238E27FC236}">
                  <a16:creationId xmlns:a16="http://schemas.microsoft.com/office/drawing/2014/main" id="{AB8F4B90-DD32-D448-992E-8B7AF3B57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" y="3537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4" name="Oval 8">
              <a:extLst>
                <a:ext uri="{FF2B5EF4-FFF2-40B4-BE49-F238E27FC236}">
                  <a16:creationId xmlns:a16="http://schemas.microsoft.com/office/drawing/2014/main" id="{986ACBEA-7617-024C-8D54-D77133AD0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" y="4049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5" name="Oval 9">
              <a:extLst>
                <a:ext uri="{FF2B5EF4-FFF2-40B4-BE49-F238E27FC236}">
                  <a16:creationId xmlns:a16="http://schemas.microsoft.com/office/drawing/2014/main" id="{F3BA83A3-3E11-2F40-8540-08C7AEC0E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4065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6" name="Oval 10">
              <a:extLst>
                <a:ext uri="{FF2B5EF4-FFF2-40B4-BE49-F238E27FC236}">
                  <a16:creationId xmlns:a16="http://schemas.microsoft.com/office/drawing/2014/main" id="{46675759-1EBD-C243-B695-8B536E345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673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41988" name="Group 11">
            <a:extLst>
              <a:ext uri="{FF2B5EF4-FFF2-40B4-BE49-F238E27FC236}">
                <a16:creationId xmlns:a16="http://schemas.microsoft.com/office/drawing/2014/main" id="{D2684689-99AB-3B48-978E-82DA9F29B790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665288"/>
            <a:ext cx="1371600" cy="1295400"/>
            <a:chOff x="1536" y="3385"/>
            <a:chExt cx="864" cy="816"/>
          </a:xfrm>
        </p:grpSpPr>
        <p:sp>
          <p:nvSpPr>
            <p:cNvPr id="42035" name="Oval 12">
              <a:extLst>
                <a:ext uri="{FF2B5EF4-FFF2-40B4-BE49-F238E27FC236}">
                  <a16:creationId xmlns:a16="http://schemas.microsoft.com/office/drawing/2014/main" id="{BE64F5A0-5303-EB49-9286-CD94FD572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385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6" name="Oval 13">
              <a:extLst>
                <a:ext uri="{FF2B5EF4-FFF2-40B4-BE49-F238E27FC236}">
                  <a16:creationId xmlns:a16="http://schemas.microsoft.com/office/drawing/2014/main" id="{683236BD-067A-CA43-86B7-7BB1B27C3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7" y="3451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7" name="Oval 14">
              <a:extLst>
                <a:ext uri="{FF2B5EF4-FFF2-40B4-BE49-F238E27FC236}">
                  <a16:creationId xmlns:a16="http://schemas.microsoft.com/office/drawing/2014/main" id="{3593E16B-B675-834E-9DC8-D57F98363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7" y="3537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8" name="Oval 15">
              <a:extLst>
                <a:ext uri="{FF2B5EF4-FFF2-40B4-BE49-F238E27FC236}">
                  <a16:creationId xmlns:a16="http://schemas.microsoft.com/office/drawing/2014/main" id="{5C8DDA3A-53C8-D940-AF70-EEAB8E7A3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" y="4049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9" name="Oval 16">
              <a:extLst>
                <a:ext uri="{FF2B5EF4-FFF2-40B4-BE49-F238E27FC236}">
                  <a16:creationId xmlns:a16="http://schemas.microsoft.com/office/drawing/2014/main" id="{D9B6E7B7-907A-0646-8BEC-641806CBC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5" y="4065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0" name="Oval 17">
              <a:extLst>
                <a:ext uri="{FF2B5EF4-FFF2-40B4-BE49-F238E27FC236}">
                  <a16:creationId xmlns:a16="http://schemas.microsoft.com/office/drawing/2014/main" id="{5A98D27C-8AA4-F44B-9650-C5D00D45E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3769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41989" name="Group 19">
            <a:extLst>
              <a:ext uri="{FF2B5EF4-FFF2-40B4-BE49-F238E27FC236}">
                <a16:creationId xmlns:a16="http://schemas.microsoft.com/office/drawing/2014/main" id="{27817A4F-B8DB-8A4A-9A20-1C917B788C9E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701800"/>
            <a:ext cx="1371600" cy="1295400"/>
            <a:chOff x="288" y="3385"/>
            <a:chExt cx="864" cy="816"/>
          </a:xfrm>
        </p:grpSpPr>
        <p:sp>
          <p:nvSpPr>
            <p:cNvPr id="42029" name="Oval 20">
              <a:extLst>
                <a:ext uri="{FF2B5EF4-FFF2-40B4-BE49-F238E27FC236}">
                  <a16:creationId xmlns:a16="http://schemas.microsoft.com/office/drawing/2014/main" id="{4271A0AF-3133-6E41-8D73-D7109BA57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3385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0" name="Oval 21">
              <a:extLst>
                <a:ext uri="{FF2B5EF4-FFF2-40B4-BE49-F238E27FC236}">
                  <a16:creationId xmlns:a16="http://schemas.microsoft.com/office/drawing/2014/main" id="{D14E0B5D-AA25-E84E-9DBB-A3A9A9340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" y="3451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1" name="Oval 22">
              <a:extLst>
                <a:ext uri="{FF2B5EF4-FFF2-40B4-BE49-F238E27FC236}">
                  <a16:creationId xmlns:a16="http://schemas.microsoft.com/office/drawing/2014/main" id="{A22AF327-1234-7A41-9CF4-FA76BAE5F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" y="3537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2" name="Oval 23">
              <a:extLst>
                <a:ext uri="{FF2B5EF4-FFF2-40B4-BE49-F238E27FC236}">
                  <a16:creationId xmlns:a16="http://schemas.microsoft.com/office/drawing/2014/main" id="{EDC8DC61-388A-4241-A6F5-BBC0F7C88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" y="4049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3" name="Oval 24">
              <a:extLst>
                <a:ext uri="{FF2B5EF4-FFF2-40B4-BE49-F238E27FC236}">
                  <a16:creationId xmlns:a16="http://schemas.microsoft.com/office/drawing/2014/main" id="{90434123-3D2F-854F-A980-D841CB9172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4065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4" name="Oval 25">
              <a:extLst>
                <a:ext uri="{FF2B5EF4-FFF2-40B4-BE49-F238E27FC236}">
                  <a16:creationId xmlns:a16="http://schemas.microsoft.com/office/drawing/2014/main" id="{E1FBE35D-AD66-8249-97CD-8AFFEA0A0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673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grpSp>
        <p:nvGrpSpPr>
          <p:cNvPr id="41990" name="Group 26">
            <a:extLst>
              <a:ext uri="{FF2B5EF4-FFF2-40B4-BE49-F238E27FC236}">
                <a16:creationId xmlns:a16="http://schemas.microsoft.com/office/drawing/2014/main" id="{246A3C0F-2EB8-5E4E-9F5D-24316C93BE26}"/>
              </a:ext>
            </a:extLst>
          </p:cNvPr>
          <p:cNvGrpSpPr>
            <a:grpSpLocks/>
          </p:cNvGrpSpPr>
          <p:nvPr/>
        </p:nvGrpSpPr>
        <p:grpSpPr bwMode="auto">
          <a:xfrm>
            <a:off x="7581900" y="1701800"/>
            <a:ext cx="1371600" cy="1295400"/>
            <a:chOff x="1536" y="3385"/>
            <a:chExt cx="864" cy="816"/>
          </a:xfrm>
        </p:grpSpPr>
        <p:sp>
          <p:nvSpPr>
            <p:cNvPr id="42023" name="Oval 27">
              <a:extLst>
                <a:ext uri="{FF2B5EF4-FFF2-40B4-BE49-F238E27FC236}">
                  <a16:creationId xmlns:a16="http://schemas.microsoft.com/office/drawing/2014/main" id="{A72E1777-7C31-F14E-8C38-3E2C20E02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385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4" name="Oval 28">
              <a:extLst>
                <a:ext uri="{FF2B5EF4-FFF2-40B4-BE49-F238E27FC236}">
                  <a16:creationId xmlns:a16="http://schemas.microsoft.com/office/drawing/2014/main" id="{AE4438B2-4174-AE47-8519-B6CE8EE84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7" y="3451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5" name="Oval 29">
              <a:extLst>
                <a:ext uri="{FF2B5EF4-FFF2-40B4-BE49-F238E27FC236}">
                  <a16:creationId xmlns:a16="http://schemas.microsoft.com/office/drawing/2014/main" id="{E101546B-7BFC-DE46-85B8-FE36442B1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7" y="3537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6" name="Oval 30">
              <a:extLst>
                <a:ext uri="{FF2B5EF4-FFF2-40B4-BE49-F238E27FC236}">
                  <a16:creationId xmlns:a16="http://schemas.microsoft.com/office/drawing/2014/main" id="{F2EE7298-AD33-1A41-97EB-14A6EC018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9" y="4049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7" name="Oval 31">
              <a:extLst>
                <a:ext uri="{FF2B5EF4-FFF2-40B4-BE49-F238E27FC236}">
                  <a16:creationId xmlns:a16="http://schemas.microsoft.com/office/drawing/2014/main" id="{C07773C6-A5E0-9746-AB1F-BDE981D31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5" y="4065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8" name="Oval 32">
              <a:extLst>
                <a:ext uri="{FF2B5EF4-FFF2-40B4-BE49-F238E27FC236}">
                  <a16:creationId xmlns:a16="http://schemas.microsoft.com/office/drawing/2014/main" id="{C79C101C-F7C0-9F47-A20D-360487C09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3769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991" name="Text Box 33">
            <a:extLst>
              <a:ext uri="{FF2B5EF4-FFF2-40B4-BE49-F238E27FC236}">
                <a16:creationId xmlns:a16="http://schemas.microsoft.com/office/drawing/2014/main" id="{583D335B-2B29-5E47-91C8-0B3B74A6C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1193800"/>
            <a:ext cx="1763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Androgenote</a:t>
            </a:r>
          </a:p>
        </p:txBody>
      </p:sp>
      <p:sp>
        <p:nvSpPr>
          <p:cNvPr id="41992" name="Text Box 34">
            <a:extLst>
              <a:ext uri="{FF2B5EF4-FFF2-40B4-BE49-F238E27FC236}">
                <a16:creationId xmlns:a16="http://schemas.microsoft.com/office/drawing/2014/main" id="{7751638A-F287-B84C-A673-F1F0318AB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1193800"/>
            <a:ext cx="1665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Gynogenote</a:t>
            </a:r>
          </a:p>
        </p:txBody>
      </p:sp>
      <p:grpSp>
        <p:nvGrpSpPr>
          <p:cNvPr id="41993" name="Group 35">
            <a:extLst>
              <a:ext uri="{FF2B5EF4-FFF2-40B4-BE49-F238E27FC236}">
                <a16:creationId xmlns:a16="http://schemas.microsoft.com/office/drawing/2014/main" id="{7FE8211F-EEC2-094E-B702-3B1EFF5B2134}"/>
              </a:ext>
            </a:extLst>
          </p:cNvPr>
          <p:cNvGrpSpPr>
            <a:grpSpLocks/>
          </p:cNvGrpSpPr>
          <p:nvPr/>
        </p:nvGrpSpPr>
        <p:grpSpPr bwMode="auto">
          <a:xfrm>
            <a:off x="4127500" y="1676400"/>
            <a:ext cx="1371600" cy="1295400"/>
            <a:chOff x="3552" y="680"/>
            <a:chExt cx="864" cy="816"/>
          </a:xfrm>
        </p:grpSpPr>
        <p:sp>
          <p:nvSpPr>
            <p:cNvPr id="42016" name="Oval 36">
              <a:extLst>
                <a:ext uri="{FF2B5EF4-FFF2-40B4-BE49-F238E27FC236}">
                  <a16:creationId xmlns:a16="http://schemas.microsoft.com/office/drawing/2014/main" id="{E8AE54EF-1647-CE4C-A25D-72F122D4F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680"/>
              <a:ext cx="864" cy="81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7" name="Oval 37">
              <a:extLst>
                <a:ext uri="{FF2B5EF4-FFF2-40B4-BE49-F238E27FC236}">
                  <a16:creationId xmlns:a16="http://schemas.microsoft.com/office/drawing/2014/main" id="{5F5BC5D3-8817-0C41-9689-207F27DDF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" y="746"/>
              <a:ext cx="723" cy="68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8" name="Oval 38">
              <a:extLst>
                <a:ext uri="{FF2B5EF4-FFF2-40B4-BE49-F238E27FC236}">
                  <a16:creationId xmlns:a16="http://schemas.microsoft.com/office/drawing/2014/main" id="{7A043B68-1D8F-AF4A-88F2-0D3B0297B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3" y="832"/>
              <a:ext cx="541" cy="511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9" name="Oval 39">
              <a:extLst>
                <a:ext uri="{FF2B5EF4-FFF2-40B4-BE49-F238E27FC236}">
                  <a16:creationId xmlns:a16="http://schemas.microsoft.com/office/drawing/2014/main" id="{76FD60E9-CA17-8F47-B42A-9FD060072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5" y="13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0" name="Oval 40">
              <a:extLst>
                <a:ext uri="{FF2B5EF4-FFF2-40B4-BE49-F238E27FC236}">
                  <a16:creationId xmlns:a16="http://schemas.microsoft.com/office/drawing/2014/main" id="{6767D649-2964-6645-80EC-D2E2A8E5E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" y="136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21" name="Oval 41">
              <a:extLst>
                <a:ext uri="{FF2B5EF4-FFF2-40B4-BE49-F238E27FC236}">
                  <a16:creationId xmlns:a16="http://schemas.microsoft.com/office/drawing/2014/main" id="{6688A6D5-5EFE-514E-AF2F-014C1740E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968"/>
              <a:ext cx="144" cy="14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42022" name="Oval 42">
              <a:extLst>
                <a:ext uri="{FF2B5EF4-FFF2-40B4-BE49-F238E27FC236}">
                  <a16:creationId xmlns:a16="http://schemas.microsoft.com/office/drawing/2014/main" id="{58255AFB-7002-4343-AC04-1F8580312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064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994" name="Oval 49">
            <a:extLst>
              <a:ext uri="{FF2B5EF4-FFF2-40B4-BE49-F238E27FC236}">
                <a16:creationId xmlns:a16="http://schemas.microsoft.com/office/drawing/2014/main" id="{25AC9A00-23F9-8944-B4FA-4EA466250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2133600"/>
            <a:ext cx="228600" cy="2286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995" name="Oval 50">
            <a:extLst>
              <a:ext uri="{FF2B5EF4-FFF2-40B4-BE49-F238E27FC236}">
                <a16:creationId xmlns:a16="http://schemas.microsoft.com/office/drawing/2014/main" id="{780B9347-D9FC-FE41-AC74-9DD44DC96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1336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996" name="Oval 51">
            <a:extLst>
              <a:ext uri="{FF2B5EF4-FFF2-40B4-BE49-F238E27FC236}">
                <a16:creationId xmlns:a16="http://schemas.microsoft.com/office/drawing/2014/main" id="{A06220CA-5132-FA43-AAC1-935DAC9AD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0"/>
            <a:ext cx="228600" cy="2286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997" name="Oval 52">
            <a:extLst>
              <a:ext uri="{FF2B5EF4-FFF2-40B4-BE49-F238E27FC236}">
                <a16:creationId xmlns:a16="http://schemas.microsoft.com/office/drawing/2014/main" id="{3C5F6071-B897-3D40-A982-2B6A7D991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3825" y="2403475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41998" name="Group 53">
            <a:extLst>
              <a:ext uri="{FF2B5EF4-FFF2-40B4-BE49-F238E27FC236}">
                <a16:creationId xmlns:a16="http://schemas.microsoft.com/office/drawing/2014/main" id="{0D9B8B8C-C354-434A-9167-8C47B35365D2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1219200"/>
            <a:ext cx="4572000" cy="396875"/>
            <a:chOff x="2736" y="1848"/>
            <a:chExt cx="2880" cy="250"/>
          </a:xfrm>
        </p:grpSpPr>
        <p:sp>
          <p:nvSpPr>
            <p:cNvPr id="42013" name="Text Box 54">
              <a:extLst>
                <a:ext uri="{FF2B5EF4-FFF2-40B4-BE49-F238E27FC236}">
                  <a16:creationId xmlns:a16="http://schemas.microsoft.com/office/drawing/2014/main" id="{1126284B-CABD-8443-89DB-50291DC24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1848"/>
              <a:ext cx="77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Controls</a:t>
              </a:r>
            </a:p>
          </p:txBody>
        </p:sp>
        <p:sp>
          <p:nvSpPr>
            <p:cNvPr id="42014" name="Line 55">
              <a:extLst>
                <a:ext uri="{FF2B5EF4-FFF2-40B4-BE49-F238E27FC236}">
                  <a16:creationId xmlns:a16="http://schemas.microsoft.com/office/drawing/2014/main" id="{7B150260-48CD-0A46-B5BF-79E4081881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968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5" name="Line 56">
              <a:extLst>
                <a:ext uri="{FF2B5EF4-FFF2-40B4-BE49-F238E27FC236}">
                  <a16:creationId xmlns:a16="http://schemas.microsoft.com/office/drawing/2014/main" id="{6FE4896F-B2A3-694C-95F2-DC4CEB8017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56" y="1968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999" name="Group 73">
            <a:extLst>
              <a:ext uri="{FF2B5EF4-FFF2-40B4-BE49-F238E27FC236}">
                <a16:creationId xmlns:a16="http://schemas.microsoft.com/office/drawing/2014/main" id="{074B1B2B-B8C5-8C42-A4F5-8A29CBF4BD2E}"/>
              </a:ext>
            </a:extLst>
          </p:cNvPr>
          <p:cNvGrpSpPr>
            <a:grpSpLocks/>
          </p:cNvGrpSpPr>
          <p:nvPr/>
        </p:nvGrpSpPr>
        <p:grpSpPr bwMode="auto">
          <a:xfrm>
            <a:off x="-38100" y="3048000"/>
            <a:ext cx="2552700" cy="2738438"/>
            <a:chOff x="-24" y="1920"/>
            <a:chExt cx="1608" cy="1725"/>
          </a:xfrm>
        </p:grpSpPr>
        <p:sp>
          <p:nvSpPr>
            <p:cNvPr id="42011" name="Line 57">
              <a:extLst>
                <a:ext uri="{FF2B5EF4-FFF2-40B4-BE49-F238E27FC236}">
                  <a16:creationId xmlns:a16="http://schemas.microsoft.com/office/drawing/2014/main" id="{614801D2-96FE-DD42-B8C6-D5BF56FCA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1920"/>
              <a:ext cx="0" cy="8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2" name="Text Box 65">
              <a:extLst>
                <a:ext uri="{FF2B5EF4-FFF2-40B4-BE49-F238E27FC236}">
                  <a16:creationId xmlns:a16="http://schemas.microsoft.com/office/drawing/2014/main" id="{3DFD2347-1130-A448-B5F5-3E6F8534A3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4" y="2895"/>
              <a:ext cx="1608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4625" indent="-1746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Char char="•"/>
              </a:pPr>
              <a:r>
                <a:rPr lang="en-US" altLang="en-US" sz="1800"/>
                <a:t>No Inner Cell Mass</a:t>
              </a:r>
            </a:p>
            <a:p>
              <a:pPr>
                <a:buFontTx/>
                <a:buChar char="•"/>
              </a:pPr>
              <a:r>
                <a:rPr lang="en-US" altLang="en-US" sz="1800"/>
                <a:t>Normal Placenta</a:t>
              </a:r>
            </a:p>
            <a:p>
              <a:pPr>
                <a:buFontTx/>
                <a:buChar char="•"/>
              </a:pPr>
              <a:r>
                <a:rPr lang="en-US" altLang="en-US" sz="1800"/>
                <a:t>Fails during embryo </a:t>
              </a:r>
              <a:br>
                <a:rPr lang="en-US" altLang="en-US" sz="1800"/>
              </a:br>
              <a:r>
                <a:rPr lang="en-US" altLang="en-US" sz="1800"/>
                <a:t>development</a:t>
              </a:r>
              <a:endParaRPr lang="en-US" altLang="en-US"/>
            </a:p>
          </p:txBody>
        </p:sp>
      </p:grpSp>
      <p:grpSp>
        <p:nvGrpSpPr>
          <p:cNvPr id="42000" name="Group 72">
            <a:extLst>
              <a:ext uri="{FF2B5EF4-FFF2-40B4-BE49-F238E27FC236}">
                <a16:creationId xmlns:a16="http://schemas.microsoft.com/office/drawing/2014/main" id="{14CF82E1-8E5C-0546-ACD3-7FAD4F4992E2}"/>
              </a:ext>
            </a:extLst>
          </p:cNvPr>
          <p:cNvGrpSpPr>
            <a:grpSpLocks/>
          </p:cNvGrpSpPr>
          <p:nvPr/>
        </p:nvGrpSpPr>
        <p:grpSpPr bwMode="auto">
          <a:xfrm>
            <a:off x="2389188" y="3048000"/>
            <a:ext cx="2716212" cy="2463800"/>
            <a:chOff x="1505" y="1920"/>
            <a:chExt cx="1711" cy="1568"/>
          </a:xfrm>
        </p:grpSpPr>
        <p:sp>
          <p:nvSpPr>
            <p:cNvPr id="42009" name="Line 58">
              <a:extLst>
                <a:ext uri="{FF2B5EF4-FFF2-40B4-BE49-F238E27FC236}">
                  <a16:creationId xmlns:a16="http://schemas.microsoft.com/office/drawing/2014/main" id="{3633936A-9B70-FC44-BCF4-5DF8C5EDFC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2" y="1920"/>
              <a:ext cx="0" cy="8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0" name="Text Box 66">
              <a:extLst>
                <a:ext uri="{FF2B5EF4-FFF2-40B4-BE49-F238E27FC236}">
                  <a16:creationId xmlns:a16="http://schemas.microsoft.com/office/drawing/2014/main" id="{C54A40EE-5BC2-1040-AD47-BAA153BFB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5" y="2905"/>
              <a:ext cx="1711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98463" indent="-1746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Char char="•"/>
              </a:pPr>
              <a:r>
                <a:rPr lang="en-US" altLang="en-US" sz="1800"/>
                <a:t>Normal Fetus</a:t>
              </a:r>
            </a:p>
            <a:p>
              <a:pPr>
                <a:buFontTx/>
                <a:buChar char="•"/>
              </a:pPr>
              <a:r>
                <a:rPr lang="en-US" altLang="en-US" sz="1800"/>
                <a:t>Small Placenta</a:t>
              </a:r>
            </a:p>
            <a:p>
              <a:pPr>
                <a:buFontTx/>
                <a:buChar char="•"/>
              </a:pPr>
              <a:r>
                <a:rPr lang="en-US" altLang="en-US" sz="1800"/>
                <a:t>Fails Midpregnancy</a:t>
              </a:r>
              <a:endParaRPr lang="en-US" altLang="en-US"/>
            </a:p>
          </p:txBody>
        </p:sp>
      </p:grpSp>
      <p:grpSp>
        <p:nvGrpSpPr>
          <p:cNvPr id="42001" name="Group 71">
            <a:extLst>
              <a:ext uri="{FF2B5EF4-FFF2-40B4-BE49-F238E27FC236}">
                <a16:creationId xmlns:a16="http://schemas.microsoft.com/office/drawing/2014/main" id="{9349D58B-758D-7442-B53E-CC8F978E538A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2895600"/>
            <a:ext cx="3073400" cy="2605088"/>
            <a:chOff x="3072" y="1824"/>
            <a:chExt cx="1936" cy="1641"/>
          </a:xfrm>
        </p:grpSpPr>
        <p:grpSp>
          <p:nvGrpSpPr>
            <p:cNvPr id="42003" name="Group 64">
              <a:extLst>
                <a:ext uri="{FF2B5EF4-FFF2-40B4-BE49-F238E27FC236}">
                  <a16:creationId xmlns:a16="http://schemas.microsoft.com/office/drawing/2014/main" id="{20BC5571-87FF-6D4D-B819-9791997865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72" y="1824"/>
              <a:ext cx="1824" cy="1008"/>
              <a:chOff x="3072" y="1824"/>
              <a:chExt cx="1824" cy="1008"/>
            </a:xfrm>
          </p:grpSpPr>
          <p:sp>
            <p:nvSpPr>
              <p:cNvPr id="42005" name="Line 59">
                <a:extLst>
                  <a:ext uri="{FF2B5EF4-FFF2-40B4-BE49-F238E27FC236}">
                    <a16:creationId xmlns:a16="http://schemas.microsoft.com/office/drawing/2014/main" id="{AF95E533-A40E-8C4F-A908-974BEDEA9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2" y="1920"/>
                <a:ext cx="960" cy="38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6" name="Line 60">
                <a:extLst>
                  <a:ext uri="{FF2B5EF4-FFF2-40B4-BE49-F238E27FC236}">
                    <a16:creationId xmlns:a16="http://schemas.microsoft.com/office/drawing/2014/main" id="{5FBD68DC-7251-D145-8905-5F290CBC11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32" y="1824"/>
                <a:ext cx="864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7" name="Line 61">
                <a:extLst>
                  <a:ext uri="{FF2B5EF4-FFF2-40B4-BE49-F238E27FC236}">
                    <a16:creationId xmlns:a16="http://schemas.microsoft.com/office/drawing/2014/main" id="{E9A635FA-0757-0B45-871F-D9BA0FCED5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32" y="1968"/>
                <a:ext cx="0" cy="3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8" name="Line 62">
                <a:extLst>
                  <a:ext uri="{FF2B5EF4-FFF2-40B4-BE49-F238E27FC236}">
                    <a16:creationId xmlns:a16="http://schemas.microsoft.com/office/drawing/2014/main" id="{14F0C234-6A7F-F84D-B93A-D58B44D847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32" y="2304"/>
                <a:ext cx="0" cy="5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004" name="Text Box 67">
              <a:extLst>
                <a:ext uri="{FF2B5EF4-FFF2-40B4-BE49-F238E27FC236}">
                  <a16:creationId xmlns:a16="http://schemas.microsoft.com/office/drawing/2014/main" id="{0D7894ED-B4BE-3143-B56F-A8E6EB8AE3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0" y="2888"/>
              <a:ext cx="1648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173038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buFontTx/>
                <a:buChar char="•"/>
              </a:pPr>
              <a:r>
                <a:rPr lang="en-US" altLang="en-US" sz="1800"/>
                <a:t>Normal Fetus</a:t>
              </a:r>
            </a:p>
            <a:p>
              <a:pPr>
                <a:buFontTx/>
                <a:buChar char="•"/>
              </a:pPr>
              <a:r>
                <a:rPr lang="en-US" altLang="en-US" sz="1800"/>
                <a:t>Normal Placenta</a:t>
              </a:r>
            </a:p>
            <a:p>
              <a:pPr>
                <a:buFontTx/>
                <a:buChar char="•"/>
              </a:pPr>
              <a:r>
                <a:rPr lang="en-US" altLang="en-US" sz="1800"/>
                <a:t>Normal Pregnancy</a:t>
              </a:r>
              <a:endParaRPr lang="en-US" altLang="en-US"/>
            </a:p>
          </p:txBody>
        </p:sp>
      </p:grpSp>
      <p:sp>
        <p:nvSpPr>
          <p:cNvPr id="17482" name="Text Box 74">
            <a:extLst>
              <a:ext uri="{FF2B5EF4-FFF2-40B4-BE49-F238E27FC236}">
                <a16:creationId xmlns:a16="http://schemas.microsoft.com/office/drawing/2014/main" id="{8C863153-1543-EF41-B4C6-A0409AB8A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11850"/>
            <a:ext cx="9144000" cy="946150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rgbClr val="CC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dirty="0">
                <a:latin typeface="Helvetica" charset="0"/>
                <a:ea typeface="+mn-ea"/>
              </a:rPr>
              <a:t>Maternal and Paternal Genomes Are Expressed Differently in the Embryo and Fetus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2DE721DE-A5C2-474E-A564-1BF0349CCD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4572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Gene Control of Development</a:t>
            </a:r>
          </a:p>
        </p:txBody>
      </p:sp>
      <p:pic>
        <p:nvPicPr>
          <p:cNvPr id="44035" name="Picture 3">
            <a:extLst>
              <a:ext uri="{FF2B5EF4-FFF2-40B4-BE49-F238E27FC236}">
                <a16:creationId xmlns:a16="http://schemas.microsoft.com/office/drawing/2014/main" id="{1C4A4D6E-3A47-D342-B462-2F7842188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6106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 Box 4">
            <a:extLst>
              <a:ext uri="{FF2B5EF4-FFF2-40B4-BE49-F238E27FC236}">
                <a16:creationId xmlns:a16="http://schemas.microsoft.com/office/drawing/2014/main" id="{4DA9796A-C55B-1B46-8D37-77F82E325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95513"/>
            <a:ext cx="1073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  <a:p>
            <a:r>
              <a:rPr lang="en-US" altLang="en-US"/>
              <a:t>Growth</a:t>
            </a:r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797939FB-AA4F-1746-87B2-AD2871BFF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913" y="2195513"/>
            <a:ext cx="9032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LH</a:t>
            </a:r>
          </a:p>
          <a:p>
            <a:pPr algn="ctr"/>
            <a:r>
              <a:rPr lang="en-US" altLang="en-US"/>
              <a:t>Surge</a:t>
            </a: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12B9024-5208-F044-AA18-8FC5CBBA2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5" y="2347913"/>
            <a:ext cx="1609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Fertilization</a:t>
            </a:r>
          </a:p>
        </p:txBody>
      </p:sp>
      <p:sp>
        <p:nvSpPr>
          <p:cNvPr id="44039" name="Text Box 7">
            <a:extLst>
              <a:ext uri="{FF2B5EF4-FFF2-40B4-BE49-F238E27FC236}">
                <a16:creationId xmlns:a16="http://schemas.microsoft.com/office/drawing/2014/main" id="{A7C727D3-88C7-E942-9131-1107104BF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2347913"/>
            <a:ext cx="1300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Cleavage</a:t>
            </a:r>
          </a:p>
        </p:txBody>
      </p:sp>
      <p:sp>
        <p:nvSpPr>
          <p:cNvPr id="44040" name="Text Box 8">
            <a:extLst>
              <a:ext uri="{FF2B5EF4-FFF2-40B4-BE49-F238E27FC236}">
                <a16:creationId xmlns:a16="http://schemas.microsoft.com/office/drawing/2014/main" id="{A1FF8ABB-3119-DC47-9952-5404D45C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95800"/>
            <a:ext cx="1730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Transciption</a:t>
            </a:r>
          </a:p>
          <a:p>
            <a:pPr>
              <a:buFontTx/>
              <a:buChar char="•"/>
            </a:pPr>
            <a:r>
              <a:rPr lang="en-US" altLang="en-US" sz="1800"/>
              <a:t>Translation</a:t>
            </a:r>
          </a:p>
        </p:txBody>
      </p:sp>
      <p:sp>
        <p:nvSpPr>
          <p:cNvPr id="44041" name="Text Box 9">
            <a:extLst>
              <a:ext uri="{FF2B5EF4-FFF2-40B4-BE49-F238E27FC236}">
                <a16:creationId xmlns:a16="http://schemas.microsoft.com/office/drawing/2014/main" id="{81F6C7E9-A8DE-0E4E-A1ED-CE95E6D05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725" y="4495800"/>
            <a:ext cx="18192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Transcription</a:t>
            </a:r>
          </a:p>
          <a:p>
            <a:pPr>
              <a:buFontTx/>
              <a:buChar char="•"/>
            </a:pPr>
            <a:r>
              <a:rPr lang="en-US" altLang="en-US" sz="1800"/>
              <a:t>Translation</a:t>
            </a:r>
          </a:p>
          <a:p>
            <a:pPr>
              <a:buFontTx/>
              <a:buChar char="•"/>
            </a:pPr>
            <a:r>
              <a:rPr lang="en-US" altLang="en-US" sz="1800"/>
              <a:t>Post</a:t>
            </a:r>
            <a:br>
              <a:rPr lang="en-US" altLang="en-US" sz="1800"/>
            </a:br>
            <a:r>
              <a:rPr lang="en-US" altLang="en-US" sz="1800"/>
              <a:t>-Translation</a:t>
            </a:r>
          </a:p>
        </p:txBody>
      </p:sp>
      <p:sp>
        <p:nvSpPr>
          <p:cNvPr id="44042" name="Text Box 10">
            <a:extLst>
              <a:ext uri="{FF2B5EF4-FFF2-40B4-BE49-F238E27FC236}">
                <a16:creationId xmlns:a16="http://schemas.microsoft.com/office/drawing/2014/main" id="{9D5374A8-A154-A345-B51E-A24BDA2F6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495800"/>
            <a:ext cx="2162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Translation</a:t>
            </a:r>
          </a:p>
          <a:p>
            <a:pPr>
              <a:buFontTx/>
              <a:buChar char="•"/>
            </a:pPr>
            <a:r>
              <a:rPr lang="en-US" altLang="en-US" sz="1800"/>
              <a:t>Post-Translation</a:t>
            </a:r>
          </a:p>
        </p:txBody>
      </p:sp>
      <p:sp>
        <p:nvSpPr>
          <p:cNvPr id="44043" name="Text Box 11">
            <a:extLst>
              <a:ext uri="{FF2B5EF4-FFF2-40B4-BE49-F238E27FC236}">
                <a16:creationId xmlns:a16="http://schemas.microsoft.com/office/drawing/2014/main" id="{8B70E95C-727D-D14D-AED9-B4B6E2031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495800"/>
            <a:ext cx="21621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No transcription</a:t>
            </a:r>
          </a:p>
          <a:p>
            <a:pPr>
              <a:buFontTx/>
              <a:buChar char="•"/>
            </a:pPr>
            <a:r>
              <a:rPr lang="en-US" altLang="en-US" sz="1800"/>
              <a:t>Translation</a:t>
            </a:r>
          </a:p>
          <a:p>
            <a:pPr>
              <a:buFontTx/>
              <a:buChar char="•"/>
            </a:pPr>
            <a:r>
              <a:rPr lang="en-US" altLang="en-US" sz="1800"/>
              <a:t>Post-Translation</a:t>
            </a:r>
          </a:p>
        </p:txBody>
      </p:sp>
      <p:grpSp>
        <p:nvGrpSpPr>
          <p:cNvPr id="44044" name="Group 16">
            <a:extLst>
              <a:ext uri="{FF2B5EF4-FFF2-40B4-BE49-F238E27FC236}">
                <a16:creationId xmlns:a16="http://schemas.microsoft.com/office/drawing/2014/main" id="{130544B9-5A50-464D-B59C-A8197306A2E9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447800"/>
            <a:ext cx="6938963" cy="841375"/>
            <a:chOff x="288" y="1200"/>
            <a:chExt cx="4371" cy="530"/>
          </a:xfrm>
        </p:grpSpPr>
        <p:sp>
          <p:nvSpPr>
            <p:cNvPr id="44050" name="Line 13">
              <a:extLst>
                <a:ext uri="{FF2B5EF4-FFF2-40B4-BE49-F238E27FC236}">
                  <a16:creationId xmlns:a16="http://schemas.microsoft.com/office/drawing/2014/main" id="{F1DD4BAC-58DE-9842-AD2D-99BBF12555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" y="1200"/>
              <a:ext cx="0" cy="528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1" name="Line 14">
              <a:extLst>
                <a:ext uri="{FF2B5EF4-FFF2-40B4-BE49-F238E27FC236}">
                  <a16:creationId xmlns:a16="http://schemas.microsoft.com/office/drawing/2014/main" id="{710EE0BC-0040-9247-ABD1-D98C34B7C9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1200"/>
              <a:ext cx="4368" cy="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2" name="Line 15">
              <a:extLst>
                <a:ext uri="{FF2B5EF4-FFF2-40B4-BE49-F238E27FC236}">
                  <a16:creationId xmlns:a16="http://schemas.microsoft.com/office/drawing/2014/main" id="{2C6CCE13-40CA-9242-8683-4537575F24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9" y="1202"/>
              <a:ext cx="0" cy="528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52" name="Text Box 20">
            <a:extLst>
              <a:ext uri="{FF2B5EF4-FFF2-40B4-BE49-F238E27FC236}">
                <a16:creationId xmlns:a16="http://schemas.microsoft.com/office/drawing/2014/main" id="{14D6FB3B-8000-7F4D-87B8-E1097C812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066800"/>
            <a:ext cx="3452813" cy="3841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Maternal Gene Control</a:t>
            </a:r>
          </a:p>
        </p:txBody>
      </p:sp>
      <p:grpSp>
        <p:nvGrpSpPr>
          <p:cNvPr id="44046" name="Group 19">
            <a:extLst>
              <a:ext uri="{FF2B5EF4-FFF2-40B4-BE49-F238E27FC236}">
                <a16:creationId xmlns:a16="http://schemas.microsoft.com/office/drawing/2014/main" id="{2AE11E1D-4857-734A-A0DB-C6FC0366D634}"/>
              </a:ext>
            </a:extLst>
          </p:cNvPr>
          <p:cNvGrpSpPr>
            <a:grpSpLocks/>
          </p:cNvGrpSpPr>
          <p:nvPr/>
        </p:nvGrpSpPr>
        <p:grpSpPr bwMode="auto">
          <a:xfrm>
            <a:off x="7467600" y="1447800"/>
            <a:ext cx="1371600" cy="838200"/>
            <a:chOff x="4704" y="912"/>
            <a:chExt cx="864" cy="528"/>
          </a:xfrm>
        </p:grpSpPr>
        <p:sp>
          <p:nvSpPr>
            <p:cNvPr id="44048" name="Line 17">
              <a:extLst>
                <a:ext uri="{FF2B5EF4-FFF2-40B4-BE49-F238E27FC236}">
                  <a16:creationId xmlns:a16="http://schemas.microsoft.com/office/drawing/2014/main" id="{29F15614-1807-1E4B-B653-C330064FAC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04" y="912"/>
              <a:ext cx="0" cy="528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9" name="Line 18">
              <a:extLst>
                <a:ext uri="{FF2B5EF4-FFF2-40B4-BE49-F238E27FC236}">
                  <a16:creationId xmlns:a16="http://schemas.microsoft.com/office/drawing/2014/main" id="{C8539D7E-6C62-2949-AA29-4FA9873DBF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912"/>
              <a:ext cx="864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53" name="Text Box 21">
            <a:extLst>
              <a:ext uri="{FF2B5EF4-FFF2-40B4-BE49-F238E27FC236}">
                <a16:creationId xmlns:a16="http://schemas.microsoft.com/office/drawing/2014/main" id="{551FE7C2-3B90-754A-95B6-1DD5FE9B4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1225" y="466725"/>
            <a:ext cx="1758950" cy="9683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400">
                <a:solidFill>
                  <a:srgbClr val="33CC33"/>
                </a:solidFill>
                <a:latin typeface="Helvetica" charset="0"/>
                <a:ea typeface="+mn-ea"/>
              </a:rPr>
              <a:t>Embryonic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>
                <a:solidFill>
                  <a:srgbClr val="33CC33"/>
                </a:solidFill>
                <a:latin typeface="Helvetica" charset="0"/>
                <a:ea typeface="+mn-ea"/>
              </a:rPr>
              <a:t>Gene</a:t>
            </a:r>
            <a:br>
              <a:rPr lang="en-US" sz="2400">
                <a:solidFill>
                  <a:srgbClr val="33CC33"/>
                </a:solidFill>
                <a:latin typeface="Helvetica" charset="0"/>
                <a:ea typeface="+mn-ea"/>
              </a:rPr>
            </a:br>
            <a:r>
              <a:rPr lang="en-US" sz="2400">
                <a:solidFill>
                  <a:srgbClr val="33CC33"/>
                </a:solidFill>
                <a:latin typeface="Helvetica" charset="0"/>
                <a:ea typeface="+mn-ea"/>
              </a:rPr>
              <a:t>Control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D388594-90A4-A14C-915C-EC305A973B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Fertilization to Cleavage</a:t>
            </a:r>
          </a:p>
        </p:txBody>
      </p:sp>
      <p:pic>
        <p:nvPicPr>
          <p:cNvPr id="46083" name="Picture 3">
            <a:extLst>
              <a:ext uri="{FF2B5EF4-FFF2-40B4-BE49-F238E27FC236}">
                <a16:creationId xmlns:a16="http://schemas.microsoft.com/office/drawing/2014/main" id="{B307757B-C8D0-D64A-BDCB-A950AC5E7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0"/>
            <a:ext cx="27432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4">
            <a:extLst>
              <a:ext uri="{FF2B5EF4-FFF2-40B4-BE49-F238E27FC236}">
                <a16:creationId xmlns:a16="http://schemas.microsoft.com/office/drawing/2014/main" id="{A83C1AB5-6E2F-8942-B1BD-4025310D6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27432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5" name="Line 5">
            <a:extLst>
              <a:ext uri="{FF2B5EF4-FFF2-40B4-BE49-F238E27FC236}">
                <a16:creationId xmlns:a16="http://schemas.microsoft.com/office/drawing/2014/main" id="{5CE86BFE-FB54-3048-AB17-6741BC1F73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5052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Text Box 6">
            <a:extLst>
              <a:ext uri="{FF2B5EF4-FFF2-40B4-BE49-F238E27FC236}">
                <a16:creationId xmlns:a16="http://schemas.microsoft.com/office/drawing/2014/main" id="{A729EEC6-D086-D344-A1DD-3F1A1FB6F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524000"/>
            <a:ext cx="3997325" cy="519113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285750" indent="-285750">
              <a:defRPr/>
            </a:pPr>
            <a:r>
              <a:rPr lang="en-US" sz="2800" dirty="0">
                <a:solidFill>
                  <a:srgbClr val="FF3399"/>
                </a:solidFill>
                <a:latin typeface="Helvetica" charset="0"/>
                <a:ea typeface="+mn-ea"/>
              </a:rPr>
              <a:t>Maternal Gene Control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07F21F1D-9B87-334E-BC43-BE81B9AAB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Fertilization to Cleavage</a:t>
            </a:r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02569C46-1C9D-A049-92D4-3D4B7295F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0"/>
            <a:ext cx="2743200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>
            <a:extLst>
              <a:ext uri="{FF2B5EF4-FFF2-40B4-BE49-F238E27FC236}">
                <a16:creationId xmlns:a16="http://schemas.microsoft.com/office/drawing/2014/main" id="{B54E7D19-92C7-D54F-86AB-1370C9C74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27432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Line 5">
            <a:extLst>
              <a:ext uri="{FF2B5EF4-FFF2-40B4-BE49-F238E27FC236}">
                <a16:creationId xmlns:a16="http://schemas.microsoft.com/office/drawing/2014/main" id="{791BFB64-809E-7842-AE18-0815BBE17E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5052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276A7668-0D38-F949-B6F0-C50A91B2F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371600"/>
            <a:ext cx="4403725" cy="884238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7713" indent="-290513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2800">
                <a:solidFill>
                  <a:srgbClr val="FF3399"/>
                </a:solidFill>
              </a:rPr>
              <a:t>Long Cell Cycle</a:t>
            </a:r>
          </a:p>
          <a:p>
            <a:pPr lvl="1">
              <a:buFontTx/>
              <a:buChar char="»"/>
            </a:pPr>
            <a:r>
              <a:rPr lang="en-US" altLang="en-US" sz="2400">
                <a:solidFill>
                  <a:srgbClr val="660066"/>
                </a:solidFill>
              </a:rPr>
              <a:t>Penetration to Cleavage</a:t>
            </a:r>
            <a:endParaRPr lang="en-US" altLang="en-US" sz="2800">
              <a:solidFill>
                <a:srgbClr val="FF3399"/>
              </a:solidFill>
            </a:endParaRP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5231DE2E-0D82-914D-8D5D-A7D6DE6B0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2392363"/>
            <a:ext cx="1403350" cy="82232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32 hour</a:t>
            </a:r>
          </a:p>
          <a:p>
            <a:pPr algn="ctr"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(Bovine)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E61B5108-8C05-7541-AF9F-7407C16A6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50179" name="Picture 3">
            <a:extLst>
              <a:ext uri="{FF2B5EF4-FFF2-40B4-BE49-F238E27FC236}">
                <a16:creationId xmlns:a16="http://schemas.microsoft.com/office/drawing/2014/main" id="{B7479926-D378-684C-94D0-80742189E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>
            <a:extLst>
              <a:ext uri="{FF2B5EF4-FFF2-40B4-BE49-F238E27FC236}">
                <a16:creationId xmlns:a16="http://schemas.microsoft.com/office/drawing/2014/main" id="{5DF2A033-0740-FD49-BCB5-69053FEA8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>
            <a:extLst>
              <a:ext uri="{FF2B5EF4-FFF2-40B4-BE49-F238E27FC236}">
                <a16:creationId xmlns:a16="http://schemas.microsoft.com/office/drawing/2014/main" id="{C6EC32DD-E8DA-F343-8409-4D5E37F6D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6">
            <a:extLst>
              <a:ext uri="{FF2B5EF4-FFF2-40B4-BE49-F238E27FC236}">
                <a16:creationId xmlns:a16="http://schemas.microsoft.com/office/drawing/2014/main" id="{39BC5714-B114-624B-BDE9-F91223B6E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105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Line 7">
            <a:extLst>
              <a:ext uri="{FF2B5EF4-FFF2-40B4-BE49-F238E27FC236}">
                <a16:creationId xmlns:a16="http://schemas.microsoft.com/office/drawing/2014/main" id="{01F20BD1-D182-FE44-99A8-B7F443E106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533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Line 8">
            <a:extLst>
              <a:ext uri="{FF2B5EF4-FFF2-40B4-BE49-F238E27FC236}">
                <a16:creationId xmlns:a16="http://schemas.microsoft.com/office/drawing/2014/main" id="{D662C233-C5D3-3246-A6B0-E6720FC2E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19500"/>
            <a:ext cx="0" cy="381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5" name="Line 9">
            <a:extLst>
              <a:ext uri="{FF2B5EF4-FFF2-40B4-BE49-F238E27FC236}">
                <a16:creationId xmlns:a16="http://schemas.microsoft.com/office/drawing/2014/main" id="{AADD1373-A632-874D-97ED-3A1B770B74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6096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>
            <a:extLst>
              <a:ext uri="{FF2B5EF4-FFF2-40B4-BE49-F238E27FC236}">
                <a16:creationId xmlns:a16="http://schemas.microsoft.com/office/drawing/2014/main" id="{5B1C9D4A-427B-AF4B-845C-1DAAC0EA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Cell size decreases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Cell cycle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Embryonic gene control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Asynchrony of cell divisions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Movement into Uterus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Early pregnancy factor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DB98DC7A-0239-D942-9417-21BF12351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52227" name="Picture 3">
            <a:extLst>
              <a:ext uri="{FF2B5EF4-FFF2-40B4-BE49-F238E27FC236}">
                <a16:creationId xmlns:a16="http://schemas.microsoft.com/office/drawing/2014/main" id="{F2C94A44-6750-7645-A7AC-8572431F6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>
            <a:extLst>
              <a:ext uri="{FF2B5EF4-FFF2-40B4-BE49-F238E27FC236}">
                <a16:creationId xmlns:a16="http://schemas.microsoft.com/office/drawing/2014/main" id="{4143EEE4-E36B-504D-8C7D-243DC5B22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5">
            <a:extLst>
              <a:ext uri="{FF2B5EF4-FFF2-40B4-BE49-F238E27FC236}">
                <a16:creationId xmlns:a16="http://schemas.microsoft.com/office/drawing/2014/main" id="{DCE73BB7-8594-A24B-8880-091859A88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>
            <a:extLst>
              <a:ext uri="{FF2B5EF4-FFF2-40B4-BE49-F238E27FC236}">
                <a16:creationId xmlns:a16="http://schemas.microsoft.com/office/drawing/2014/main" id="{AD0F0B77-974A-A349-8E82-C9F6420F1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105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Line 7">
            <a:extLst>
              <a:ext uri="{FF2B5EF4-FFF2-40B4-BE49-F238E27FC236}">
                <a16:creationId xmlns:a16="http://schemas.microsoft.com/office/drawing/2014/main" id="{CD1A50F5-C932-9844-B1CA-273B5A6C7FE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533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2" name="Line 8">
            <a:extLst>
              <a:ext uri="{FF2B5EF4-FFF2-40B4-BE49-F238E27FC236}">
                <a16:creationId xmlns:a16="http://schemas.microsoft.com/office/drawing/2014/main" id="{2BFC1124-7FCD-4D45-84DB-2A26C7BBAD0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19500"/>
            <a:ext cx="0" cy="381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3" name="Line 9">
            <a:extLst>
              <a:ext uri="{FF2B5EF4-FFF2-40B4-BE49-F238E27FC236}">
                <a16:creationId xmlns:a16="http://schemas.microsoft.com/office/drawing/2014/main" id="{6EA16FDF-9CD3-2544-9E18-094FBCC95C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6096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Text Box 10">
            <a:extLst>
              <a:ext uri="{FF2B5EF4-FFF2-40B4-BE49-F238E27FC236}">
                <a16:creationId xmlns:a16="http://schemas.microsoft.com/office/drawing/2014/main" id="{BC6F9254-3DA2-E24B-ABE3-A975173FD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Cell size decreases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Cell cycle</a:t>
            </a:r>
            <a:endParaRPr lang="en-US" sz="2400" dirty="0">
              <a:solidFill>
                <a:srgbClr val="CC0066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Asynchrony of cell divisions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Embryonic gene control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Movement into Uterus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Early pregnancy factor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DB71AAD-A726-F045-B210-88E1C523D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54275" name="Picture 3">
            <a:extLst>
              <a:ext uri="{FF2B5EF4-FFF2-40B4-BE49-F238E27FC236}">
                <a16:creationId xmlns:a16="http://schemas.microsoft.com/office/drawing/2014/main" id="{27BA2513-FECE-AD41-877D-83C5DE091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>
            <a:extLst>
              <a:ext uri="{FF2B5EF4-FFF2-40B4-BE49-F238E27FC236}">
                <a16:creationId xmlns:a16="http://schemas.microsoft.com/office/drawing/2014/main" id="{BBE90AA4-9BC7-8249-ADD3-96BD0E31E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5">
            <a:extLst>
              <a:ext uri="{FF2B5EF4-FFF2-40B4-BE49-F238E27FC236}">
                <a16:creationId xmlns:a16="http://schemas.microsoft.com/office/drawing/2014/main" id="{5AE3692C-C5A0-0A49-B5C9-A86813CF1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6">
            <a:extLst>
              <a:ext uri="{FF2B5EF4-FFF2-40B4-BE49-F238E27FC236}">
                <a16:creationId xmlns:a16="http://schemas.microsoft.com/office/drawing/2014/main" id="{B3DEDDD0-44F6-524D-915F-3B1366FFD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105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Line 7">
            <a:extLst>
              <a:ext uri="{FF2B5EF4-FFF2-40B4-BE49-F238E27FC236}">
                <a16:creationId xmlns:a16="http://schemas.microsoft.com/office/drawing/2014/main" id="{4C6C51E8-2AF1-6341-87BD-12BE627285E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533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0" name="Line 8">
            <a:extLst>
              <a:ext uri="{FF2B5EF4-FFF2-40B4-BE49-F238E27FC236}">
                <a16:creationId xmlns:a16="http://schemas.microsoft.com/office/drawing/2014/main" id="{B624A8F2-59FC-2045-80AE-106758B79C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19500"/>
            <a:ext cx="0" cy="381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1" name="Line 9">
            <a:extLst>
              <a:ext uri="{FF2B5EF4-FFF2-40B4-BE49-F238E27FC236}">
                <a16:creationId xmlns:a16="http://schemas.microsoft.com/office/drawing/2014/main" id="{CE76A69C-0FF9-C049-8C94-E7CA9B8046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6096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Text Box 10">
            <a:extLst>
              <a:ext uri="{FF2B5EF4-FFF2-40B4-BE49-F238E27FC236}">
                <a16:creationId xmlns:a16="http://schemas.microsoft.com/office/drawing/2014/main" id="{234F5900-96C5-B54B-9CE6-A7912BBF2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Cell size decreases</a:t>
            </a:r>
            <a:endParaRPr lang="en-US" sz="2400" dirty="0">
              <a:solidFill>
                <a:srgbClr val="CC0066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Cell cycle</a:t>
            </a:r>
            <a:endParaRPr lang="en-US" sz="2400" dirty="0">
              <a:solidFill>
                <a:schemeClr val="bg2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Embryonic gene control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Asynchrony of cell divisions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Movement into Uterus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Early pregnancy factor</a:t>
            </a:r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9D09952E-4B61-CF44-8B97-BB3B3C708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1624013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13 hours</a:t>
            </a:r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9C4FDE0E-EE5D-4241-A77C-2FEA11607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5814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15 hours</a:t>
            </a:r>
          </a:p>
        </p:txBody>
      </p:sp>
      <p:sp>
        <p:nvSpPr>
          <p:cNvPr id="21517" name="Text Box 13">
            <a:extLst>
              <a:ext uri="{FF2B5EF4-FFF2-40B4-BE49-F238E27FC236}">
                <a16:creationId xmlns:a16="http://schemas.microsoft.com/office/drawing/2014/main" id="{B889333B-991C-F04C-A495-E029ED262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4864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30 hours</a:t>
            </a:r>
          </a:p>
        </p:txBody>
      </p:sp>
      <p:pic>
        <p:nvPicPr>
          <p:cNvPr id="54286" name="Picture 14">
            <a:extLst>
              <a:ext uri="{FF2B5EF4-FFF2-40B4-BE49-F238E27FC236}">
                <a16:creationId xmlns:a16="http://schemas.microsoft.com/office/drawing/2014/main" id="{CC205EF2-D5D4-1047-8EFB-AD7303375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990600"/>
            <a:ext cx="1544638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7" name="Line 15">
            <a:extLst>
              <a:ext uri="{FF2B5EF4-FFF2-40B4-BE49-F238E27FC236}">
                <a16:creationId xmlns:a16="http://schemas.microsoft.com/office/drawing/2014/main" id="{E9B3967C-6E58-E94B-A5D1-D4777C284D3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76400"/>
            <a:ext cx="7620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Text Box 16">
            <a:extLst>
              <a:ext uri="{FF2B5EF4-FFF2-40B4-BE49-F238E27FC236}">
                <a16:creationId xmlns:a16="http://schemas.microsoft.com/office/drawing/2014/main" id="{234BB4BE-9C66-304E-95BB-3F9AAFAAF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9906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32 hours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CA3314A-007D-B643-B3C8-4CF25246D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5986"/>
            <a:ext cx="4495800" cy="39624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930A8A6-B15C-6F4E-B401-14DE9C911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 Cycle Lengths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43C48-DD34-DC49-B325-2796BC62C939}"/>
              </a:ext>
            </a:extLst>
          </p:cNvPr>
          <p:cNvGrpSpPr/>
          <p:nvPr/>
        </p:nvGrpSpPr>
        <p:grpSpPr>
          <a:xfrm>
            <a:off x="1111250" y="1203325"/>
            <a:ext cx="6721475" cy="701675"/>
            <a:chOff x="1111250" y="1203325"/>
            <a:chExt cx="6721475" cy="701675"/>
          </a:xfrm>
        </p:grpSpPr>
        <p:grpSp>
          <p:nvGrpSpPr>
            <p:cNvPr id="6" name="Group 23">
              <a:extLst>
                <a:ext uri="{FF2B5EF4-FFF2-40B4-BE49-F238E27FC236}">
                  <a16:creationId xmlns:a16="http://schemas.microsoft.com/office/drawing/2014/main" id="{2DD4127D-A342-AF49-9930-E6C92BA621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1250" y="1203325"/>
              <a:ext cx="2287588" cy="701675"/>
              <a:chOff x="700" y="624"/>
              <a:chExt cx="1441" cy="442"/>
            </a:xfrm>
          </p:grpSpPr>
          <p:sp>
            <p:nvSpPr>
              <p:cNvPr id="10" name="Text Box 15">
                <a:extLst>
                  <a:ext uri="{FF2B5EF4-FFF2-40B4-BE49-F238E27FC236}">
                    <a16:creationId xmlns:a16="http://schemas.microsoft.com/office/drawing/2014/main" id="{E51677E7-74CD-234B-8ADE-286FC24289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0" y="624"/>
                <a:ext cx="1441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dirty="0"/>
                  <a:t>1st Cell Cycle</a:t>
                </a:r>
              </a:p>
              <a:p>
                <a:pPr algn="ctr"/>
                <a:r>
                  <a:rPr lang="en-US" altLang="en-US" dirty="0"/>
                  <a:t>(zygote       2 cell)</a:t>
                </a:r>
              </a:p>
            </p:txBody>
          </p:sp>
          <p:sp>
            <p:nvSpPr>
              <p:cNvPr id="11" name="AutoShape 16">
                <a:extLst>
                  <a:ext uri="{FF2B5EF4-FFF2-40B4-BE49-F238E27FC236}">
                    <a16:creationId xmlns:a16="http://schemas.microsoft.com/office/drawing/2014/main" id="{A8813F34-9F9D-C44E-AE56-18C86D7BA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4" y="864"/>
                <a:ext cx="192" cy="144"/>
              </a:xfrm>
              <a:prstGeom prst="rightArrow">
                <a:avLst>
                  <a:gd name="adj1" fmla="val 50000"/>
                  <a:gd name="adj2" fmla="val 33333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7" name="Group 21">
              <a:extLst>
                <a:ext uri="{FF2B5EF4-FFF2-40B4-BE49-F238E27FC236}">
                  <a16:creationId xmlns:a16="http://schemas.microsoft.com/office/drawing/2014/main" id="{562A68D9-23EF-C542-AFB3-3EA59B0191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15000" y="1203325"/>
              <a:ext cx="2117725" cy="701675"/>
              <a:chOff x="3446" y="591"/>
              <a:chExt cx="1334" cy="442"/>
            </a:xfrm>
          </p:grpSpPr>
          <p:sp>
            <p:nvSpPr>
              <p:cNvPr id="8" name="Text Box 18">
                <a:extLst>
                  <a:ext uri="{FF2B5EF4-FFF2-40B4-BE49-F238E27FC236}">
                    <a16:creationId xmlns:a16="http://schemas.microsoft.com/office/drawing/2014/main" id="{9D962F96-561A-7E4C-B87B-89794A8920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6" y="591"/>
                <a:ext cx="1334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dirty="0"/>
                  <a:t>2nd Cell Cycle</a:t>
                </a:r>
              </a:p>
              <a:p>
                <a:r>
                  <a:rPr lang="en-US" altLang="en-US" dirty="0"/>
                  <a:t>(2 cell       4 cell)</a:t>
                </a:r>
              </a:p>
            </p:txBody>
          </p:sp>
          <p:sp>
            <p:nvSpPr>
              <p:cNvPr id="9" name="AutoShape 19">
                <a:extLst>
                  <a:ext uri="{FF2B5EF4-FFF2-40B4-BE49-F238E27FC236}">
                    <a16:creationId xmlns:a16="http://schemas.microsoft.com/office/drawing/2014/main" id="{C429B907-9148-2941-A1AA-3A2EFD192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6" y="838"/>
                <a:ext cx="192" cy="144"/>
              </a:xfrm>
              <a:prstGeom prst="rightArrow">
                <a:avLst>
                  <a:gd name="adj1" fmla="val 50000"/>
                  <a:gd name="adj2" fmla="val 33333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AD3288-975F-A54B-B942-999BB2E90F04}"/>
              </a:ext>
            </a:extLst>
          </p:cNvPr>
          <p:cNvGrpSpPr/>
          <p:nvPr/>
        </p:nvGrpSpPr>
        <p:grpSpPr>
          <a:xfrm>
            <a:off x="1219200" y="5462617"/>
            <a:ext cx="6934200" cy="1133460"/>
            <a:chOff x="1219200" y="5462617"/>
            <a:chExt cx="6934200" cy="113346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A16B85A-6A2F-AE49-B8F6-F8BDAE0C6BA7}"/>
                </a:ext>
              </a:extLst>
            </p:cNvPr>
            <p:cNvGrpSpPr/>
            <p:nvPr/>
          </p:nvGrpSpPr>
          <p:grpSpPr>
            <a:xfrm>
              <a:off x="4114800" y="5462617"/>
              <a:ext cx="1600200" cy="1133460"/>
              <a:chOff x="4114800" y="5462617"/>
              <a:chExt cx="1600200" cy="113346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1CD7C5C-EC95-134A-B4D8-8C89154152AB}"/>
                  </a:ext>
                </a:extLst>
              </p:cNvPr>
              <p:cNvSpPr/>
              <p:nvPr/>
            </p:nvSpPr>
            <p:spPr bwMode="auto">
              <a:xfrm>
                <a:off x="4114800" y="5519587"/>
                <a:ext cx="304800" cy="223838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DC2D1F6-0780-5C41-8B53-9D9ED36F2E80}"/>
                  </a:ext>
                </a:extLst>
              </p:cNvPr>
              <p:cNvSpPr/>
              <p:nvPr/>
            </p:nvSpPr>
            <p:spPr bwMode="auto">
              <a:xfrm>
                <a:off x="4114800" y="5883993"/>
                <a:ext cx="304800" cy="223838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E5D9B54-8BFD-0344-9B68-12507F46D88D}"/>
                  </a:ext>
                </a:extLst>
              </p:cNvPr>
              <p:cNvSpPr/>
              <p:nvPr/>
            </p:nvSpPr>
            <p:spPr bwMode="auto">
              <a:xfrm>
                <a:off x="4114800" y="6248400"/>
                <a:ext cx="304800" cy="223838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C0AE086-6A56-FE44-9EBE-DB8FDA6815D1}"/>
                  </a:ext>
                </a:extLst>
              </p:cNvPr>
              <p:cNvSpPr txBox="1"/>
              <p:nvPr/>
            </p:nvSpPr>
            <p:spPr>
              <a:xfrm>
                <a:off x="4430486" y="5462617"/>
                <a:ext cx="5388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G1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C25FC08-2E8B-164B-9F42-7DC804B1D5B4}"/>
                  </a:ext>
                </a:extLst>
              </p:cNvPr>
              <p:cNvSpPr txBox="1"/>
              <p:nvPr/>
            </p:nvSpPr>
            <p:spPr>
              <a:xfrm>
                <a:off x="4446815" y="5795857"/>
                <a:ext cx="5225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CE5002C-61AF-FA41-81DE-89C27A36DB81}"/>
                  </a:ext>
                </a:extLst>
              </p:cNvPr>
              <p:cNvSpPr txBox="1"/>
              <p:nvPr/>
            </p:nvSpPr>
            <p:spPr>
              <a:xfrm>
                <a:off x="4430486" y="6195967"/>
                <a:ext cx="12845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G2 + M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55D6A5-6045-2349-A355-02CA6ED45A8D}"/>
                </a:ext>
              </a:extLst>
            </p:cNvPr>
            <p:cNvSpPr txBox="1"/>
            <p:nvPr/>
          </p:nvSpPr>
          <p:spPr>
            <a:xfrm>
              <a:off x="1219200" y="6153090"/>
              <a:ext cx="2438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Total = 32 hr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F476FC-627D-2E44-8DB4-1B046356C0CB}"/>
                </a:ext>
              </a:extLst>
            </p:cNvPr>
            <p:cNvSpPr txBox="1"/>
            <p:nvPr/>
          </p:nvSpPr>
          <p:spPr>
            <a:xfrm>
              <a:off x="5715000" y="6152970"/>
              <a:ext cx="2438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Total = 13 hr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1A847C0-293B-2045-B99A-63B3047F7C77}"/>
              </a:ext>
            </a:extLst>
          </p:cNvPr>
          <p:cNvSpPr txBox="1"/>
          <p:nvPr/>
        </p:nvSpPr>
        <p:spPr>
          <a:xfrm>
            <a:off x="1219200" y="3036994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 hr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E69D0F-37C1-C34B-A9CA-6F45E31D0622}"/>
              </a:ext>
            </a:extLst>
          </p:cNvPr>
          <p:cNvSpPr txBox="1"/>
          <p:nvPr/>
        </p:nvSpPr>
        <p:spPr>
          <a:xfrm>
            <a:off x="1219200" y="455289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 hr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82F8A1-2A32-AA46-90A3-78FB9C3982F3}"/>
              </a:ext>
            </a:extLst>
          </p:cNvPr>
          <p:cNvSpPr txBox="1"/>
          <p:nvPr/>
        </p:nvSpPr>
        <p:spPr>
          <a:xfrm>
            <a:off x="2819400" y="386709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 hr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7F959FA-4D0C-A540-BC28-C4934C809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810" y="1937700"/>
            <a:ext cx="4203700" cy="3962400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2D9ED3B-2B49-C04E-84B6-FC24B40CCBB1}"/>
              </a:ext>
            </a:extLst>
          </p:cNvPr>
          <p:cNvCxnSpPr>
            <a:cxnSpLocks/>
            <a:stCxn id="31" idx="3"/>
          </p:cNvCxnSpPr>
          <p:nvPr/>
        </p:nvCxnSpPr>
        <p:spPr bwMode="auto">
          <a:xfrm flipV="1">
            <a:off x="6635750" y="4910108"/>
            <a:ext cx="464231" cy="35245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13D22D8-AED6-D14F-A710-F214B1723EB5}"/>
              </a:ext>
            </a:extLst>
          </p:cNvPr>
          <p:cNvSpPr txBox="1"/>
          <p:nvPr/>
        </p:nvSpPr>
        <p:spPr>
          <a:xfrm>
            <a:off x="5410200" y="3165322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&lt;1 hr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96EE2B-EF08-4C43-99DF-829773471D19}"/>
              </a:ext>
            </a:extLst>
          </p:cNvPr>
          <p:cNvSpPr txBox="1"/>
          <p:nvPr/>
        </p:nvSpPr>
        <p:spPr>
          <a:xfrm>
            <a:off x="5949950" y="5062507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hr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221D5F-FE82-D14E-A617-D51DB5C00244}"/>
              </a:ext>
            </a:extLst>
          </p:cNvPr>
          <p:cNvSpPr txBox="1"/>
          <p:nvPr/>
        </p:nvSpPr>
        <p:spPr>
          <a:xfrm>
            <a:off x="7467600" y="379089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 hr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3E08587-57DB-794A-91C1-F30F980DEF0A}"/>
              </a:ext>
            </a:extLst>
          </p:cNvPr>
          <p:cNvCxnSpPr>
            <a:cxnSpLocks/>
            <a:stCxn id="30" idx="3"/>
          </p:cNvCxnSpPr>
          <p:nvPr/>
        </p:nvCxnSpPr>
        <p:spPr bwMode="auto">
          <a:xfrm flipV="1">
            <a:off x="6248400" y="2895600"/>
            <a:ext cx="533400" cy="46977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1723192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375F432-D8A7-CA4C-92E1-8F56FC96DF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58371" name="Picture 3">
            <a:extLst>
              <a:ext uri="{FF2B5EF4-FFF2-40B4-BE49-F238E27FC236}">
                <a16:creationId xmlns:a16="http://schemas.microsoft.com/office/drawing/2014/main" id="{C092EBEC-F96D-4848-8C21-E9AB94A2E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4">
            <a:extLst>
              <a:ext uri="{FF2B5EF4-FFF2-40B4-BE49-F238E27FC236}">
                <a16:creationId xmlns:a16="http://schemas.microsoft.com/office/drawing/2014/main" id="{58C13BF5-21A7-B047-9AF0-43075F19A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5">
            <a:extLst>
              <a:ext uri="{FF2B5EF4-FFF2-40B4-BE49-F238E27FC236}">
                <a16:creationId xmlns:a16="http://schemas.microsoft.com/office/drawing/2014/main" id="{00ABE0CD-F0B7-564A-980E-3578C5869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6">
            <a:extLst>
              <a:ext uri="{FF2B5EF4-FFF2-40B4-BE49-F238E27FC236}">
                <a16:creationId xmlns:a16="http://schemas.microsoft.com/office/drawing/2014/main" id="{02C0302B-FDAA-484A-B927-ACF56081C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105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Line 7">
            <a:extLst>
              <a:ext uri="{FF2B5EF4-FFF2-40B4-BE49-F238E27FC236}">
                <a16:creationId xmlns:a16="http://schemas.microsoft.com/office/drawing/2014/main" id="{E18F32A3-4302-E542-945A-C90D5EBC89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533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6" name="Line 8">
            <a:extLst>
              <a:ext uri="{FF2B5EF4-FFF2-40B4-BE49-F238E27FC236}">
                <a16:creationId xmlns:a16="http://schemas.microsoft.com/office/drawing/2014/main" id="{5CE6E62B-1E3E-DB46-9F24-B46D4901E1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19500"/>
            <a:ext cx="0" cy="381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7" name="Line 9">
            <a:extLst>
              <a:ext uri="{FF2B5EF4-FFF2-40B4-BE49-F238E27FC236}">
                <a16:creationId xmlns:a16="http://schemas.microsoft.com/office/drawing/2014/main" id="{31F534E7-0809-DC45-951C-D7974EE3D6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6096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Text Box 10">
            <a:extLst>
              <a:ext uri="{FF2B5EF4-FFF2-40B4-BE49-F238E27FC236}">
                <a16:creationId xmlns:a16="http://schemas.microsoft.com/office/drawing/2014/main" id="{2593038D-0FCA-3541-B5E2-653F03989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Cell size decreases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Cell cycle</a:t>
            </a:r>
            <a:endParaRPr lang="en-US" sz="2400" dirty="0">
              <a:solidFill>
                <a:schemeClr val="bg2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Embryonic gene control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Asynchrony of cell divisions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Movement into Uterus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Early pregnancy factor</a:t>
            </a:r>
          </a:p>
        </p:txBody>
      </p:sp>
      <p:sp>
        <p:nvSpPr>
          <p:cNvPr id="31755" name="Text Box 11">
            <a:extLst>
              <a:ext uri="{FF2B5EF4-FFF2-40B4-BE49-F238E27FC236}">
                <a16:creationId xmlns:a16="http://schemas.microsoft.com/office/drawing/2014/main" id="{C3BBEC61-E6A4-4340-B054-2865A8988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1624013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13 hours</a:t>
            </a:r>
          </a:p>
        </p:txBody>
      </p:sp>
      <p:sp>
        <p:nvSpPr>
          <p:cNvPr id="31756" name="Text Box 12">
            <a:extLst>
              <a:ext uri="{FF2B5EF4-FFF2-40B4-BE49-F238E27FC236}">
                <a16:creationId xmlns:a16="http://schemas.microsoft.com/office/drawing/2014/main" id="{9BC4496C-F6AD-0C49-8529-A76B527F7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5814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15 hours</a:t>
            </a:r>
          </a:p>
        </p:txBody>
      </p:sp>
      <p:sp>
        <p:nvSpPr>
          <p:cNvPr id="31757" name="Text Box 13">
            <a:extLst>
              <a:ext uri="{FF2B5EF4-FFF2-40B4-BE49-F238E27FC236}">
                <a16:creationId xmlns:a16="http://schemas.microsoft.com/office/drawing/2014/main" id="{54D48C3D-6C13-6E4C-A03F-151B8E8EE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4864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30 hours</a:t>
            </a:r>
          </a:p>
        </p:txBody>
      </p:sp>
      <p:pic>
        <p:nvPicPr>
          <p:cNvPr id="58382" name="Picture 14">
            <a:extLst>
              <a:ext uri="{FF2B5EF4-FFF2-40B4-BE49-F238E27FC236}">
                <a16:creationId xmlns:a16="http://schemas.microsoft.com/office/drawing/2014/main" id="{4E76889B-B95F-984D-AF8B-14B8CD0EF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990600"/>
            <a:ext cx="1544638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83" name="Line 15">
            <a:extLst>
              <a:ext uri="{FF2B5EF4-FFF2-40B4-BE49-F238E27FC236}">
                <a16:creationId xmlns:a16="http://schemas.microsoft.com/office/drawing/2014/main" id="{7EE233F5-0651-6448-9349-00E1442DF1B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76400"/>
            <a:ext cx="7620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Text Box 16">
            <a:extLst>
              <a:ext uri="{FF2B5EF4-FFF2-40B4-BE49-F238E27FC236}">
                <a16:creationId xmlns:a16="http://schemas.microsoft.com/office/drawing/2014/main" id="{09076EF5-B48E-404B-85B4-B01817735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9906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32 hours</a:t>
            </a:r>
          </a:p>
        </p:txBody>
      </p:sp>
      <p:sp>
        <p:nvSpPr>
          <p:cNvPr id="31761" name="Text Box 17">
            <a:extLst>
              <a:ext uri="{FF2B5EF4-FFF2-40B4-BE49-F238E27FC236}">
                <a16:creationId xmlns:a16="http://schemas.microsoft.com/office/drawing/2014/main" id="{6BD4EBAE-CEE6-0C41-8951-F2ADAC02D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219200"/>
            <a:ext cx="2187575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Short G1 and G2</a:t>
            </a:r>
          </a:p>
        </p:txBody>
      </p:sp>
      <p:sp>
        <p:nvSpPr>
          <p:cNvPr id="31762" name="Text Box 18">
            <a:extLst>
              <a:ext uri="{FF2B5EF4-FFF2-40B4-BE49-F238E27FC236}">
                <a16:creationId xmlns:a16="http://schemas.microsoft.com/office/drawing/2014/main" id="{C92618A8-30F1-CF42-896E-2547DB941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8013" y="3200400"/>
            <a:ext cx="2187575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Short G1 and G2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A32DED6D-3B2E-C54A-ADCB-3EBD951BB7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60419" name="Picture 3">
            <a:extLst>
              <a:ext uri="{FF2B5EF4-FFF2-40B4-BE49-F238E27FC236}">
                <a16:creationId xmlns:a16="http://schemas.microsoft.com/office/drawing/2014/main" id="{82AFEE29-63C5-934E-A445-7DBA7C10C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4">
            <a:extLst>
              <a:ext uri="{FF2B5EF4-FFF2-40B4-BE49-F238E27FC236}">
                <a16:creationId xmlns:a16="http://schemas.microsoft.com/office/drawing/2014/main" id="{FACEDCEE-3735-1249-8981-ADD161D86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438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Line 7">
            <a:extLst>
              <a:ext uri="{FF2B5EF4-FFF2-40B4-BE49-F238E27FC236}">
                <a16:creationId xmlns:a16="http://schemas.microsoft.com/office/drawing/2014/main" id="{E2B1D046-A429-C44E-B6D4-FAD8190430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752600"/>
            <a:ext cx="6858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8">
            <a:extLst>
              <a:ext uri="{FF2B5EF4-FFF2-40B4-BE49-F238E27FC236}">
                <a16:creationId xmlns:a16="http://schemas.microsoft.com/office/drawing/2014/main" id="{1F74E0CE-8FED-FD43-B71E-ACC23DB414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0" y="3733800"/>
            <a:ext cx="609600" cy="609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Text Box 10">
            <a:extLst>
              <a:ext uri="{FF2B5EF4-FFF2-40B4-BE49-F238E27FC236}">
                <a16:creationId xmlns:a16="http://schemas.microsoft.com/office/drawing/2014/main" id="{AFDE45E6-6100-DF45-98EC-4BCCE2FD0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Cell size decreases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Cell cycle</a:t>
            </a:r>
            <a:endParaRPr lang="en-US" sz="2400" dirty="0">
              <a:solidFill>
                <a:srgbClr val="CC0066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CC0066"/>
                </a:solidFill>
                <a:latin typeface="Helvetica" charset="0"/>
                <a:ea typeface="+mn-ea"/>
              </a:rPr>
              <a:t>Asynchrony of cell divisions</a:t>
            </a:r>
            <a:endParaRPr lang="en-US" sz="2400" dirty="0">
              <a:solidFill>
                <a:schemeClr val="bg2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Embryonic gene control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Movement into Uterus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chemeClr val="bg2"/>
                </a:solidFill>
                <a:latin typeface="Helvetica" charset="0"/>
                <a:ea typeface="+mn-ea"/>
              </a:rPr>
              <a:t>Early pregnancy factor</a:t>
            </a:r>
          </a:p>
        </p:txBody>
      </p:sp>
      <p:pic>
        <p:nvPicPr>
          <p:cNvPr id="60424" name="Picture 11">
            <a:extLst>
              <a:ext uri="{FF2B5EF4-FFF2-40B4-BE49-F238E27FC236}">
                <a16:creationId xmlns:a16="http://schemas.microsoft.com/office/drawing/2014/main" id="{83312B75-1A98-BB4D-B022-F4AFDD1D5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5" name="Line 12">
            <a:extLst>
              <a:ext uri="{FF2B5EF4-FFF2-40B4-BE49-F238E27FC236}">
                <a16:creationId xmlns:a16="http://schemas.microsoft.com/office/drawing/2014/main" id="{2444A378-7A83-8C40-8AAF-1BF217CDA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286000"/>
            <a:ext cx="152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0426" name="Picture 13">
            <a:extLst>
              <a:ext uri="{FF2B5EF4-FFF2-40B4-BE49-F238E27FC236}">
                <a16:creationId xmlns:a16="http://schemas.microsoft.com/office/drawing/2014/main" id="{BCD667A3-6F71-B740-9654-298199C37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343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0" name="Text Box 14">
            <a:extLst>
              <a:ext uri="{FF2B5EF4-FFF2-40B4-BE49-F238E27FC236}">
                <a16:creationId xmlns:a16="http://schemas.microsoft.com/office/drawing/2014/main" id="{0D1D14D3-1FA8-684A-8059-5924C1C7D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938" y="2362200"/>
            <a:ext cx="2555875" cy="10064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3366FF"/>
                </a:solidFill>
                <a:latin typeface="Helvetica" charset="0"/>
                <a:ea typeface="+mn-ea"/>
              </a:rPr>
              <a:t>Faster dividing</a:t>
            </a:r>
          </a:p>
          <a:p>
            <a:pPr algn="ctr">
              <a:defRPr/>
            </a:pPr>
            <a:r>
              <a:rPr lang="en-US" dirty="0" err="1">
                <a:solidFill>
                  <a:srgbClr val="3366FF"/>
                </a:solidFill>
                <a:latin typeface="Helvetica" charset="0"/>
                <a:ea typeface="+mn-ea"/>
              </a:rPr>
              <a:t>blastomeres</a:t>
            </a:r>
            <a:r>
              <a:rPr lang="en-US" dirty="0">
                <a:solidFill>
                  <a:srgbClr val="3366FF"/>
                </a:solidFill>
                <a:latin typeface="Helvetica" charset="0"/>
                <a:ea typeface="+mn-ea"/>
              </a:rPr>
              <a:t> go </a:t>
            </a:r>
          </a:p>
          <a:p>
            <a:pPr algn="ctr">
              <a:defRPr/>
            </a:pPr>
            <a:r>
              <a:rPr lang="en-US" dirty="0">
                <a:solidFill>
                  <a:srgbClr val="3366FF"/>
                </a:solidFill>
                <a:latin typeface="Helvetica" charset="0"/>
                <a:ea typeface="+mn-ea"/>
              </a:rPr>
              <a:t>to center of embryo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D4360FAE-9DF5-7048-AF79-8CBEFAA9D6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334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Asynchronous Cleavage</a:t>
            </a:r>
            <a:r>
              <a:rPr lang="en-US" altLang="en-US" sz="2800">
                <a:ea typeface="ＭＳ Ｐゴシック" panose="020B0600070205080204" pitchFamily="34" charset="-128"/>
              </a:rPr>
              <a:t> - Inside Outside Theory</a:t>
            </a:r>
          </a:p>
        </p:txBody>
      </p:sp>
      <p:sp>
        <p:nvSpPr>
          <p:cNvPr id="62467" name="Text Box 3">
            <a:extLst>
              <a:ext uri="{FF2B5EF4-FFF2-40B4-BE49-F238E27FC236}">
                <a16:creationId xmlns:a16="http://schemas.microsoft.com/office/drawing/2014/main" id="{6797779A-54F8-4D46-9E03-EEF2FB7A8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295400"/>
            <a:ext cx="3886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3366FF"/>
                </a:solidFill>
              </a:rPr>
              <a:t>If a marked blastomere</a:t>
            </a:r>
          </a:p>
          <a:p>
            <a:r>
              <a:rPr lang="en-US" altLang="en-US" sz="2400">
                <a:solidFill>
                  <a:srgbClr val="3366FF"/>
                </a:solidFill>
              </a:rPr>
              <a:t>is placed into the interior of a 8-cell embryo, it and its progeny become part of the ICM.</a:t>
            </a:r>
            <a:endParaRPr lang="en-US" altLang="en-US" sz="2400" b="0">
              <a:solidFill>
                <a:srgbClr val="3366FF"/>
              </a:solidFill>
              <a:latin typeface="Times" pitchFamily="2" charset="0"/>
            </a:endParaRPr>
          </a:p>
        </p:txBody>
      </p:sp>
      <p:sp>
        <p:nvSpPr>
          <p:cNvPr id="62468" name="Text Box 4">
            <a:extLst>
              <a:ext uri="{FF2B5EF4-FFF2-40B4-BE49-F238E27FC236}">
                <a16:creationId xmlns:a16="http://schemas.microsoft.com/office/drawing/2014/main" id="{839750E3-2E62-9F43-B89D-DEE9B0EC4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267200"/>
            <a:ext cx="38862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3366FF"/>
                </a:solidFill>
              </a:rPr>
              <a:t>If a marked blastomere is placed on the outside of a 8-cell embryo, it and its progeny become part of the trophectoderm.</a:t>
            </a:r>
            <a:endParaRPr lang="en-US" altLang="en-US" sz="2400" b="0">
              <a:solidFill>
                <a:srgbClr val="3366FF"/>
              </a:solidFill>
              <a:latin typeface="Times" pitchFamily="2" charset="0"/>
            </a:endParaRPr>
          </a:p>
        </p:txBody>
      </p:sp>
      <p:pic>
        <p:nvPicPr>
          <p:cNvPr id="62469" name="Picture 5">
            <a:extLst>
              <a:ext uri="{FF2B5EF4-FFF2-40B4-BE49-F238E27FC236}">
                <a16:creationId xmlns:a16="http://schemas.microsoft.com/office/drawing/2014/main" id="{CF3BBE7E-D67E-F644-B284-D8A045030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447800"/>
            <a:ext cx="19700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>
            <a:extLst>
              <a:ext uri="{FF2B5EF4-FFF2-40B4-BE49-F238E27FC236}">
                <a16:creationId xmlns:a16="http://schemas.microsoft.com/office/drawing/2014/main" id="{D7C4787E-AD83-2547-9EC4-D92F0B0F6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572000"/>
            <a:ext cx="19700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>
            <a:extLst>
              <a:ext uri="{FF2B5EF4-FFF2-40B4-BE49-F238E27FC236}">
                <a16:creationId xmlns:a16="http://schemas.microsoft.com/office/drawing/2014/main" id="{CD9C21F5-AE8C-AB4D-AE36-98F2BEAD0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86200"/>
            <a:ext cx="25812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8">
            <a:extLst>
              <a:ext uri="{FF2B5EF4-FFF2-40B4-BE49-F238E27FC236}">
                <a16:creationId xmlns:a16="http://schemas.microsoft.com/office/drawing/2014/main" id="{DEF5F926-2FA7-184D-B44E-4A3BD6B28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838200"/>
            <a:ext cx="25812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3" name="Line 11">
            <a:extLst>
              <a:ext uri="{FF2B5EF4-FFF2-40B4-BE49-F238E27FC236}">
                <a16:creationId xmlns:a16="http://schemas.microsoft.com/office/drawing/2014/main" id="{F0CA0B55-B734-834A-B1CF-74B4B7F920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8382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Line 12">
            <a:extLst>
              <a:ext uri="{FF2B5EF4-FFF2-40B4-BE49-F238E27FC236}">
                <a16:creationId xmlns:a16="http://schemas.microsoft.com/office/drawing/2014/main" id="{768969A4-7266-C74B-A82F-74EA79E09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5181600"/>
            <a:ext cx="8382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204143E2-723A-9745-BFB7-3D3DC0718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581400"/>
            <a:ext cx="2046288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3366FF"/>
                </a:solidFill>
                <a:latin typeface="Helvetica" charset="0"/>
                <a:ea typeface="+mn-ea"/>
              </a:rPr>
              <a:t>Trophectoderm</a:t>
            </a:r>
          </a:p>
        </p:txBody>
      </p:sp>
      <p:sp>
        <p:nvSpPr>
          <p:cNvPr id="62476" name="Line 13">
            <a:extLst>
              <a:ext uri="{FF2B5EF4-FFF2-40B4-BE49-F238E27FC236}">
                <a16:creationId xmlns:a16="http://schemas.microsoft.com/office/drawing/2014/main" id="{13FD691A-C874-6043-9005-FA595D4D22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0800" y="3124200"/>
            <a:ext cx="5334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Text Box 10">
            <a:extLst>
              <a:ext uri="{FF2B5EF4-FFF2-40B4-BE49-F238E27FC236}">
                <a16:creationId xmlns:a16="http://schemas.microsoft.com/office/drawing/2014/main" id="{1C5F6953-2954-B54B-AC1B-1875D4920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685800"/>
            <a:ext cx="2070100" cy="400050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3366FF"/>
                </a:solidFill>
                <a:latin typeface="Helvetica" charset="0"/>
                <a:ea typeface="+mn-ea"/>
              </a:rPr>
              <a:t>Inner Cell Mass</a:t>
            </a:r>
          </a:p>
        </p:txBody>
      </p:sp>
      <p:sp>
        <p:nvSpPr>
          <p:cNvPr id="62478" name="Line 14">
            <a:extLst>
              <a:ext uri="{FF2B5EF4-FFF2-40B4-BE49-F238E27FC236}">
                <a16:creationId xmlns:a16="http://schemas.microsoft.com/office/drawing/2014/main" id="{12B02528-50AD-5046-BF75-CD2948771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1066800"/>
            <a:ext cx="914400" cy="228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9F2EBBE9-9023-0745-BA0A-DD9B92337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Asynchronous Cleavage Use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57F95D99-68AC-E54A-93E8-2E8305009D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Create embryos from different species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Placenta from one species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Host mother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Embryo from some other species</a:t>
            </a:r>
          </a:p>
          <a:p>
            <a:pPr lvl="2"/>
            <a:r>
              <a:rPr lang="en-US" altLang="en-US">
                <a:ea typeface="ＭＳ Ｐゴシック" panose="020B0600070205080204" pitchFamily="34" charset="-128"/>
              </a:rPr>
              <a:t>Donor mother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658D3107-8EE4-AC47-9CC8-987D5E4A88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66563" name="Picture 3">
            <a:extLst>
              <a:ext uri="{FF2B5EF4-FFF2-40B4-BE49-F238E27FC236}">
                <a16:creationId xmlns:a16="http://schemas.microsoft.com/office/drawing/2014/main" id="{BC54A766-ECEE-4F4D-83C3-1E7BB1474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Picture 4">
            <a:extLst>
              <a:ext uri="{FF2B5EF4-FFF2-40B4-BE49-F238E27FC236}">
                <a16:creationId xmlns:a16="http://schemas.microsoft.com/office/drawing/2014/main" id="{B92A6E5D-0F49-F443-9C84-15DE95510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>
            <a:extLst>
              <a:ext uri="{FF2B5EF4-FFF2-40B4-BE49-F238E27FC236}">
                <a16:creationId xmlns:a16="http://schemas.microsoft.com/office/drawing/2014/main" id="{BF03FCEE-2B4F-8E45-9103-EF881CB30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6">
            <a:extLst>
              <a:ext uri="{FF2B5EF4-FFF2-40B4-BE49-F238E27FC236}">
                <a16:creationId xmlns:a16="http://schemas.microsoft.com/office/drawing/2014/main" id="{FD33EF71-7AD1-3147-9A83-CF50432CD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105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7" name="Line 7">
            <a:extLst>
              <a:ext uri="{FF2B5EF4-FFF2-40B4-BE49-F238E27FC236}">
                <a16:creationId xmlns:a16="http://schemas.microsoft.com/office/drawing/2014/main" id="{CE131ED7-AF9D-FD4E-8B1E-09DB402D8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533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8" name="Line 8">
            <a:extLst>
              <a:ext uri="{FF2B5EF4-FFF2-40B4-BE49-F238E27FC236}">
                <a16:creationId xmlns:a16="http://schemas.microsoft.com/office/drawing/2014/main" id="{BD1BA330-B644-384C-9A3A-038248308C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19500"/>
            <a:ext cx="0" cy="381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9">
            <a:extLst>
              <a:ext uri="{FF2B5EF4-FFF2-40B4-BE49-F238E27FC236}">
                <a16:creationId xmlns:a16="http://schemas.microsoft.com/office/drawing/2014/main" id="{56A75399-BE06-EC41-8C34-A2CAA86ED6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6096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Text Box 10">
            <a:extLst>
              <a:ext uri="{FF2B5EF4-FFF2-40B4-BE49-F238E27FC236}">
                <a16:creationId xmlns:a16="http://schemas.microsoft.com/office/drawing/2014/main" id="{B261B830-1EF2-2D4A-A3C9-B7EB215BA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Cell size decreases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Cell cycle</a:t>
            </a:r>
            <a:endParaRPr lang="en-US" sz="2400">
              <a:solidFill>
                <a:srgbClr val="CC0066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Asynchrony of cell divisions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rgbClr val="CC0066"/>
                </a:solidFill>
                <a:latin typeface="Helvetica" charset="0"/>
                <a:ea typeface="+mn-ea"/>
              </a:rPr>
              <a:t>Embryonic gene control</a:t>
            </a:r>
            <a:endParaRPr lang="en-US" sz="2400">
              <a:solidFill>
                <a:schemeClr val="bg2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Movement into Uterus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Early pregnancy factor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58FE7A94-3C20-E145-B017-FC81CE367A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457200"/>
          </a:xfrm>
        </p:spPr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Gene Control of Development</a:t>
            </a:r>
          </a:p>
        </p:txBody>
      </p:sp>
      <p:pic>
        <p:nvPicPr>
          <p:cNvPr id="68611" name="Picture 3">
            <a:extLst>
              <a:ext uri="{FF2B5EF4-FFF2-40B4-BE49-F238E27FC236}">
                <a16:creationId xmlns:a16="http://schemas.microsoft.com/office/drawing/2014/main" id="{EA32182B-A7B4-6944-8762-8667ABB4A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86106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Text Box 4">
            <a:extLst>
              <a:ext uri="{FF2B5EF4-FFF2-40B4-BE49-F238E27FC236}">
                <a16:creationId xmlns:a16="http://schemas.microsoft.com/office/drawing/2014/main" id="{8FAC1A12-650A-B44E-9A88-4B7DC698C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95513"/>
            <a:ext cx="1073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  <a:p>
            <a:r>
              <a:rPr lang="en-US" altLang="en-US"/>
              <a:t>Growth</a:t>
            </a:r>
          </a:p>
        </p:txBody>
      </p:sp>
      <p:sp>
        <p:nvSpPr>
          <p:cNvPr id="68613" name="Text Box 5">
            <a:extLst>
              <a:ext uri="{FF2B5EF4-FFF2-40B4-BE49-F238E27FC236}">
                <a16:creationId xmlns:a16="http://schemas.microsoft.com/office/drawing/2014/main" id="{F05E110A-01A2-8445-BD47-5D03D410A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8913" y="2195513"/>
            <a:ext cx="9032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LH</a:t>
            </a:r>
          </a:p>
          <a:p>
            <a:pPr algn="ctr"/>
            <a:r>
              <a:rPr lang="en-US" altLang="en-US"/>
              <a:t>Surge</a:t>
            </a:r>
          </a:p>
        </p:txBody>
      </p:sp>
      <p:sp>
        <p:nvSpPr>
          <p:cNvPr id="68614" name="Text Box 6">
            <a:extLst>
              <a:ext uri="{FF2B5EF4-FFF2-40B4-BE49-F238E27FC236}">
                <a16:creationId xmlns:a16="http://schemas.microsoft.com/office/drawing/2014/main" id="{65AD1BB8-F8F4-6840-B5A0-646B2CCD3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5" y="2347913"/>
            <a:ext cx="1609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Fertilization</a:t>
            </a:r>
          </a:p>
        </p:txBody>
      </p:sp>
      <p:sp>
        <p:nvSpPr>
          <p:cNvPr id="68615" name="Text Box 7">
            <a:extLst>
              <a:ext uri="{FF2B5EF4-FFF2-40B4-BE49-F238E27FC236}">
                <a16:creationId xmlns:a16="http://schemas.microsoft.com/office/drawing/2014/main" id="{04F0762B-A1F5-864E-BFCF-CC1816B25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2347913"/>
            <a:ext cx="1300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Cleavage</a:t>
            </a:r>
          </a:p>
        </p:txBody>
      </p:sp>
      <p:sp>
        <p:nvSpPr>
          <p:cNvPr id="68616" name="Text Box 8">
            <a:extLst>
              <a:ext uri="{FF2B5EF4-FFF2-40B4-BE49-F238E27FC236}">
                <a16:creationId xmlns:a16="http://schemas.microsoft.com/office/drawing/2014/main" id="{777F04F8-5F4A-1448-BF4E-DDE41297C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95800"/>
            <a:ext cx="1730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Transciption</a:t>
            </a:r>
          </a:p>
          <a:p>
            <a:pPr>
              <a:buFontTx/>
              <a:buChar char="•"/>
            </a:pPr>
            <a:r>
              <a:rPr lang="en-US" altLang="en-US" sz="1800"/>
              <a:t>Translation</a:t>
            </a:r>
          </a:p>
        </p:txBody>
      </p:sp>
      <p:sp>
        <p:nvSpPr>
          <p:cNvPr id="68617" name="Text Box 9">
            <a:extLst>
              <a:ext uri="{FF2B5EF4-FFF2-40B4-BE49-F238E27FC236}">
                <a16:creationId xmlns:a16="http://schemas.microsoft.com/office/drawing/2014/main" id="{E010573F-5A90-E44E-9DA0-56885AB2A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725" y="4495800"/>
            <a:ext cx="18192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Transcription</a:t>
            </a:r>
          </a:p>
          <a:p>
            <a:pPr>
              <a:buFontTx/>
              <a:buChar char="•"/>
            </a:pPr>
            <a:r>
              <a:rPr lang="en-US" altLang="en-US" sz="1800"/>
              <a:t>Translation</a:t>
            </a:r>
          </a:p>
          <a:p>
            <a:pPr>
              <a:buFontTx/>
              <a:buChar char="•"/>
            </a:pPr>
            <a:r>
              <a:rPr lang="en-US" altLang="en-US" sz="1800"/>
              <a:t>Post</a:t>
            </a:r>
            <a:br>
              <a:rPr lang="en-US" altLang="en-US" sz="1800"/>
            </a:br>
            <a:r>
              <a:rPr lang="en-US" altLang="en-US" sz="1800"/>
              <a:t>-Translation</a:t>
            </a:r>
          </a:p>
        </p:txBody>
      </p:sp>
      <p:sp>
        <p:nvSpPr>
          <p:cNvPr id="68618" name="Text Box 10">
            <a:extLst>
              <a:ext uri="{FF2B5EF4-FFF2-40B4-BE49-F238E27FC236}">
                <a16:creationId xmlns:a16="http://schemas.microsoft.com/office/drawing/2014/main" id="{6B56D59F-904B-1D49-9822-A96513ABD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495800"/>
            <a:ext cx="21621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Translation</a:t>
            </a:r>
          </a:p>
          <a:p>
            <a:pPr>
              <a:buFontTx/>
              <a:buChar char="•"/>
            </a:pPr>
            <a:r>
              <a:rPr lang="en-US" altLang="en-US" sz="1800"/>
              <a:t>Post-Translation</a:t>
            </a:r>
          </a:p>
        </p:txBody>
      </p:sp>
      <p:sp>
        <p:nvSpPr>
          <p:cNvPr id="68619" name="Text Box 11">
            <a:extLst>
              <a:ext uri="{FF2B5EF4-FFF2-40B4-BE49-F238E27FC236}">
                <a16:creationId xmlns:a16="http://schemas.microsoft.com/office/drawing/2014/main" id="{1052FE70-5B4D-E04B-90D6-E6B3666D0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495800"/>
            <a:ext cx="21621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No transcription</a:t>
            </a:r>
          </a:p>
          <a:p>
            <a:pPr>
              <a:buFontTx/>
              <a:buChar char="•"/>
            </a:pPr>
            <a:r>
              <a:rPr lang="en-US" altLang="en-US" sz="1800"/>
              <a:t>Translation</a:t>
            </a:r>
          </a:p>
          <a:p>
            <a:pPr>
              <a:buFontTx/>
              <a:buChar char="•"/>
            </a:pPr>
            <a:r>
              <a:rPr lang="en-US" altLang="en-US" sz="1800"/>
              <a:t>Post-Translation</a:t>
            </a:r>
          </a:p>
        </p:txBody>
      </p:sp>
      <p:grpSp>
        <p:nvGrpSpPr>
          <p:cNvPr id="68620" name="Group 13">
            <a:extLst>
              <a:ext uri="{FF2B5EF4-FFF2-40B4-BE49-F238E27FC236}">
                <a16:creationId xmlns:a16="http://schemas.microsoft.com/office/drawing/2014/main" id="{A9CC843E-2742-D345-881B-97333AA7EA0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447800"/>
            <a:ext cx="6938963" cy="841375"/>
            <a:chOff x="288" y="1200"/>
            <a:chExt cx="4371" cy="530"/>
          </a:xfrm>
        </p:grpSpPr>
        <p:sp>
          <p:nvSpPr>
            <p:cNvPr id="68626" name="Line 14">
              <a:extLst>
                <a:ext uri="{FF2B5EF4-FFF2-40B4-BE49-F238E27FC236}">
                  <a16:creationId xmlns:a16="http://schemas.microsoft.com/office/drawing/2014/main" id="{3AE9B7F8-2BF3-994D-BFAA-66F3BD8DD8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" y="1200"/>
              <a:ext cx="0" cy="528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7" name="Line 15">
              <a:extLst>
                <a:ext uri="{FF2B5EF4-FFF2-40B4-BE49-F238E27FC236}">
                  <a16:creationId xmlns:a16="http://schemas.microsoft.com/office/drawing/2014/main" id="{8558BF27-482D-9C41-82D1-2A121582DB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1200"/>
              <a:ext cx="4368" cy="0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8" name="Line 16">
              <a:extLst>
                <a:ext uri="{FF2B5EF4-FFF2-40B4-BE49-F238E27FC236}">
                  <a16:creationId xmlns:a16="http://schemas.microsoft.com/office/drawing/2014/main" id="{E7A2A603-DE8E-3242-9436-3C80A4E6D2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9" y="1202"/>
              <a:ext cx="0" cy="528"/>
            </a:xfrm>
            <a:prstGeom prst="line">
              <a:avLst/>
            </a:prstGeom>
            <a:noFill/>
            <a:ln w="38100">
              <a:solidFill>
                <a:srgbClr val="CC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665" name="Text Box 17">
            <a:extLst>
              <a:ext uri="{FF2B5EF4-FFF2-40B4-BE49-F238E27FC236}">
                <a16:creationId xmlns:a16="http://schemas.microsoft.com/office/drawing/2014/main" id="{7DED7A53-D2F0-AD49-A0CB-D1EFF764A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1023938"/>
            <a:ext cx="3452813" cy="3841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2400">
                <a:solidFill>
                  <a:srgbClr val="CC0066"/>
                </a:solidFill>
                <a:latin typeface="Helvetica" charset="0"/>
                <a:ea typeface="+mn-ea"/>
              </a:rPr>
              <a:t>Maternal Gene Control</a:t>
            </a:r>
          </a:p>
        </p:txBody>
      </p:sp>
      <p:grpSp>
        <p:nvGrpSpPr>
          <p:cNvPr id="68622" name="Group 19">
            <a:extLst>
              <a:ext uri="{FF2B5EF4-FFF2-40B4-BE49-F238E27FC236}">
                <a16:creationId xmlns:a16="http://schemas.microsoft.com/office/drawing/2014/main" id="{1AA50D30-A71E-3F49-BF25-882D13C8CBBB}"/>
              </a:ext>
            </a:extLst>
          </p:cNvPr>
          <p:cNvGrpSpPr>
            <a:grpSpLocks/>
          </p:cNvGrpSpPr>
          <p:nvPr/>
        </p:nvGrpSpPr>
        <p:grpSpPr bwMode="auto">
          <a:xfrm>
            <a:off x="7467600" y="1447800"/>
            <a:ext cx="1371600" cy="838200"/>
            <a:chOff x="4704" y="912"/>
            <a:chExt cx="864" cy="528"/>
          </a:xfrm>
        </p:grpSpPr>
        <p:sp>
          <p:nvSpPr>
            <p:cNvPr id="68624" name="Line 20">
              <a:extLst>
                <a:ext uri="{FF2B5EF4-FFF2-40B4-BE49-F238E27FC236}">
                  <a16:creationId xmlns:a16="http://schemas.microsoft.com/office/drawing/2014/main" id="{BEEAE254-4C0E-CD41-92B8-BA6B3EE251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04" y="912"/>
              <a:ext cx="0" cy="528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5" name="Line 21">
              <a:extLst>
                <a:ext uri="{FF2B5EF4-FFF2-40B4-BE49-F238E27FC236}">
                  <a16:creationId xmlns:a16="http://schemas.microsoft.com/office/drawing/2014/main" id="{FBA48626-FB35-3F44-B887-E1F51FD245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912"/>
              <a:ext cx="864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670" name="Text Box 22">
            <a:extLst>
              <a:ext uri="{FF2B5EF4-FFF2-40B4-BE49-F238E27FC236}">
                <a16:creationId xmlns:a16="http://schemas.microsoft.com/office/drawing/2014/main" id="{FA737C52-972E-3045-A6DF-B6BB5CD23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1225" y="466725"/>
            <a:ext cx="1758950" cy="9683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400">
                <a:solidFill>
                  <a:srgbClr val="33CC33"/>
                </a:solidFill>
                <a:latin typeface="Helvetica" charset="0"/>
                <a:ea typeface="+mn-ea"/>
              </a:rPr>
              <a:t>Embryonic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400">
                <a:solidFill>
                  <a:srgbClr val="33CC33"/>
                </a:solidFill>
                <a:latin typeface="Helvetica" charset="0"/>
                <a:ea typeface="+mn-ea"/>
              </a:rPr>
              <a:t>Gene</a:t>
            </a:r>
            <a:br>
              <a:rPr lang="en-US" sz="2400">
                <a:solidFill>
                  <a:srgbClr val="33CC33"/>
                </a:solidFill>
                <a:latin typeface="Helvetica" charset="0"/>
                <a:ea typeface="+mn-ea"/>
              </a:rPr>
            </a:br>
            <a:r>
              <a:rPr lang="en-US" sz="2400">
                <a:solidFill>
                  <a:srgbClr val="33CC33"/>
                </a:solidFill>
                <a:latin typeface="Helvetica" charset="0"/>
                <a:ea typeface="+mn-ea"/>
              </a:rPr>
              <a:t>Control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501390C3-CFDE-E34D-9008-AF8B6E028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457200"/>
          </a:xfrm>
        </p:spPr>
        <p:txBody>
          <a:bodyPr/>
          <a:lstStyle/>
          <a:p>
            <a:r>
              <a:rPr lang="en-US" altLang="en-US" sz="2800">
                <a:ea typeface="ＭＳ Ｐゴシック" panose="020B0600070205080204" pitchFamily="34" charset="-128"/>
              </a:rPr>
              <a:t>Transition from Maternal to Embryonic Gene Control</a:t>
            </a:r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A6A9F02A-B794-0A4A-8F20-6A569207A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791200"/>
            <a:ext cx="4724400" cy="82232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CC0000"/>
                </a:solidFill>
                <a:latin typeface="Helvetica" charset="0"/>
                <a:ea typeface="+mn-ea"/>
              </a:rPr>
              <a:t>In vitro blocks to development often occur here!!!!!</a:t>
            </a:r>
          </a:p>
        </p:txBody>
      </p:sp>
      <p:grpSp>
        <p:nvGrpSpPr>
          <p:cNvPr id="70660" name="Group 13">
            <a:extLst>
              <a:ext uri="{FF2B5EF4-FFF2-40B4-BE49-F238E27FC236}">
                <a16:creationId xmlns:a16="http://schemas.microsoft.com/office/drawing/2014/main" id="{398B2DF2-A4E6-6740-AE08-A5A925FE860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927100"/>
            <a:ext cx="7010400" cy="4102100"/>
            <a:chOff x="432" y="680"/>
            <a:chExt cx="4416" cy="2584"/>
          </a:xfrm>
        </p:grpSpPr>
        <p:sp>
          <p:nvSpPr>
            <p:cNvPr id="70664" name="Text Box 3">
              <a:extLst>
                <a:ext uri="{FF2B5EF4-FFF2-40B4-BE49-F238E27FC236}">
                  <a16:creationId xmlns:a16="http://schemas.microsoft.com/office/drawing/2014/main" id="{8637B191-DB25-7C48-973B-3A1CBFEC0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2" y="680"/>
              <a:ext cx="313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Transcription of the embryonic genome</a:t>
              </a:r>
            </a:p>
          </p:txBody>
        </p:sp>
        <p:sp>
          <p:nvSpPr>
            <p:cNvPr id="70665" name="Text Box 4">
              <a:extLst>
                <a:ext uri="{FF2B5EF4-FFF2-40B4-BE49-F238E27FC236}">
                  <a16:creationId xmlns:a16="http://schemas.microsoft.com/office/drawing/2014/main" id="{5A7C4689-0FFD-AE45-A179-C271BEF968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998"/>
              <a:ext cx="102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First begins</a:t>
              </a:r>
            </a:p>
          </p:txBody>
        </p:sp>
        <p:sp>
          <p:nvSpPr>
            <p:cNvPr id="70666" name="Text Box 5">
              <a:extLst>
                <a:ext uri="{FF2B5EF4-FFF2-40B4-BE49-F238E27FC236}">
                  <a16:creationId xmlns:a16="http://schemas.microsoft.com/office/drawing/2014/main" id="{6722B4AA-28F0-1A4A-AC0D-193B99995E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998"/>
              <a:ext cx="1343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Development is </a:t>
              </a:r>
              <a:br>
                <a:rPr lang="en-US" altLang="en-US"/>
              </a:br>
              <a:r>
                <a:rPr lang="en-US" altLang="en-US"/>
                <a:t>dependent on</a:t>
              </a:r>
            </a:p>
          </p:txBody>
        </p:sp>
        <p:sp>
          <p:nvSpPr>
            <p:cNvPr id="70667" name="Text Box 6">
              <a:extLst>
                <a:ext uri="{FF2B5EF4-FFF2-40B4-BE49-F238E27FC236}">
                  <a16:creationId xmlns:a16="http://schemas.microsoft.com/office/drawing/2014/main" id="{A660FCDD-1663-DF4A-B625-DF1573B8D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998"/>
              <a:ext cx="7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Species</a:t>
              </a:r>
            </a:p>
          </p:txBody>
        </p:sp>
        <p:sp>
          <p:nvSpPr>
            <p:cNvPr id="70668" name="Text Box 7">
              <a:extLst>
                <a:ext uri="{FF2B5EF4-FFF2-40B4-BE49-F238E27FC236}">
                  <a16:creationId xmlns:a16="http://schemas.microsoft.com/office/drawing/2014/main" id="{C0F29A0D-987B-CD4E-820C-0BD7574090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1536"/>
              <a:ext cx="4368" cy="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578100" algn="l"/>
                  <a:tab pos="5938838" algn="r"/>
                </a:tabLs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Mouse	1 cell	2 cell</a:t>
              </a:r>
            </a:p>
            <a:p>
              <a:pPr>
                <a:spcBef>
                  <a:spcPct val="50000"/>
                </a:spcBef>
              </a:pPr>
              <a:r>
                <a:rPr lang="en-US" altLang="en-US"/>
                <a:t>Rabbit	2 cell	8 cell</a:t>
              </a:r>
            </a:p>
            <a:p>
              <a:pPr>
                <a:spcBef>
                  <a:spcPct val="50000"/>
                </a:spcBef>
              </a:pPr>
              <a:r>
                <a:rPr lang="en-US" altLang="en-US"/>
                <a:t>Pig	4 cell	8 cell</a:t>
              </a:r>
            </a:p>
            <a:p>
              <a:pPr>
                <a:spcBef>
                  <a:spcPct val="50000"/>
                </a:spcBef>
              </a:pPr>
              <a:r>
                <a:rPr lang="en-US" altLang="en-US"/>
                <a:t>Cattle	4 cell	8-16 cell</a:t>
              </a:r>
            </a:p>
            <a:p>
              <a:pPr>
                <a:spcBef>
                  <a:spcPct val="50000"/>
                </a:spcBef>
              </a:pPr>
              <a:r>
                <a:rPr lang="en-US" altLang="en-US"/>
                <a:t>Sheep	8 cell	16 cell</a:t>
              </a:r>
            </a:p>
            <a:p>
              <a:pPr>
                <a:spcBef>
                  <a:spcPct val="50000"/>
                </a:spcBef>
              </a:pPr>
              <a:r>
                <a:rPr lang="en-US" altLang="en-US"/>
                <a:t>Human	4 cell	8 cell</a:t>
              </a:r>
            </a:p>
          </p:txBody>
        </p:sp>
        <p:sp>
          <p:nvSpPr>
            <p:cNvPr id="70669" name="Line 9">
              <a:extLst>
                <a:ext uri="{FF2B5EF4-FFF2-40B4-BE49-F238E27FC236}">
                  <a16:creationId xmlns:a16="http://schemas.microsoft.com/office/drawing/2014/main" id="{1244B8BA-67BF-514E-A10A-C22D83ADB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440"/>
              <a:ext cx="4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0" name="Line 11">
              <a:extLst>
                <a:ext uri="{FF2B5EF4-FFF2-40B4-BE49-F238E27FC236}">
                  <a16:creationId xmlns:a16="http://schemas.microsoft.com/office/drawing/2014/main" id="{F862A96D-AE32-494A-955E-9059AD7E4E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3264"/>
              <a:ext cx="4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1" name="Line 12">
              <a:extLst>
                <a:ext uri="{FF2B5EF4-FFF2-40B4-BE49-F238E27FC236}">
                  <a16:creationId xmlns:a16="http://schemas.microsoft.com/office/drawing/2014/main" id="{F9589806-BFB3-0246-BB1B-F5DF6DF747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952"/>
              <a:ext cx="297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0661" name="Group 16">
            <a:extLst>
              <a:ext uri="{FF2B5EF4-FFF2-40B4-BE49-F238E27FC236}">
                <a16:creationId xmlns:a16="http://schemas.microsoft.com/office/drawing/2014/main" id="{08ACD273-9209-544C-A99A-F3455C07C669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2171700"/>
            <a:ext cx="1981200" cy="3619500"/>
            <a:chOff x="3696" y="1368"/>
            <a:chExt cx="1248" cy="2280"/>
          </a:xfrm>
        </p:grpSpPr>
        <p:sp>
          <p:nvSpPr>
            <p:cNvPr id="70662" name="Oval 14">
              <a:extLst>
                <a:ext uri="{FF2B5EF4-FFF2-40B4-BE49-F238E27FC236}">
                  <a16:creationId xmlns:a16="http://schemas.microsoft.com/office/drawing/2014/main" id="{DC941A08-82A9-BB4F-B412-AB60052A6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368"/>
              <a:ext cx="1248" cy="1776"/>
            </a:xfrm>
            <a:prstGeom prst="ellips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0663" name="Line 15">
              <a:extLst>
                <a:ext uri="{FF2B5EF4-FFF2-40B4-BE49-F238E27FC236}">
                  <a16:creationId xmlns:a16="http://schemas.microsoft.com/office/drawing/2014/main" id="{0434BEA6-15E0-BB4F-8AA0-5D5C914619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8" y="3120"/>
              <a:ext cx="336" cy="528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74FE115-104E-2749-B3FA-5DFF5EC3D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2F395997-1F52-C646-9F77-41154A51A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4">
            <a:extLst>
              <a:ext uri="{FF2B5EF4-FFF2-40B4-BE49-F238E27FC236}">
                <a16:creationId xmlns:a16="http://schemas.microsoft.com/office/drawing/2014/main" id="{DCB0DC0F-19F2-C348-9351-49B3762A2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5">
            <a:extLst>
              <a:ext uri="{FF2B5EF4-FFF2-40B4-BE49-F238E27FC236}">
                <a16:creationId xmlns:a16="http://schemas.microsoft.com/office/drawing/2014/main" id="{4E763EE3-EF35-4149-BF7C-A9C496BA5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6">
            <a:extLst>
              <a:ext uri="{FF2B5EF4-FFF2-40B4-BE49-F238E27FC236}">
                <a16:creationId xmlns:a16="http://schemas.microsoft.com/office/drawing/2014/main" id="{F55553FA-5136-D642-B2CC-143CC7801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105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1" name="Line 7">
            <a:extLst>
              <a:ext uri="{FF2B5EF4-FFF2-40B4-BE49-F238E27FC236}">
                <a16:creationId xmlns:a16="http://schemas.microsoft.com/office/drawing/2014/main" id="{53A81A77-2EA7-E34B-B090-96BE68A00B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533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Line 8">
            <a:extLst>
              <a:ext uri="{FF2B5EF4-FFF2-40B4-BE49-F238E27FC236}">
                <a16:creationId xmlns:a16="http://schemas.microsoft.com/office/drawing/2014/main" id="{989A798A-C929-C14C-BA41-E5D57EB9C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19500"/>
            <a:ext cx="0" cy="381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Line 9">
            <a:extLst>
              <a:ext uri="{FF2B5EF4-FFF2-40B4-BE49-F238E27FC236}">
                <a16:creationId xmlns:a16="http://schemas.microsoft.com/office/drawing/2014/main" id="{87630D38-0D02-FD46-99C0-C6A7326F39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6096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Text Box 10">
            <a:extLst>
              <a:ext uri="{FF2B5EF4-FFF2-40B4-BE49-F238E27FC236}">
                <a16:creationId xmlns:a16="http://schemas.microsoft.com/office/drawing/2014/main" id="{9B30A2F7-DCDE-1143-855F-5BF549028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Cell size decreases</a:t>
            </a:r>
            <a:endParaRPr lang="en-US" sz="2400">
              <a:solidFill>
                <a:srgbClr val="CC0066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Cell cycle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Asynchrony of cell divisions</a:t>
            </a:r>
            <a:r>
              <a:rPr lang="en-US" sz="2400">
                <a:solidFill>
                  <a:srgbClr val="CC0066"/>
                </a:solidFill>
                <a:latin typeface="Helvetica" charset="0"/>
                <a:ea typeface="+mn-ea"/>
              </a:rPr>
              <a:t>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rgbClr val="CC0066"/>
                </a:solidFill>
                <a:latin typeface="Helvetica" charset="0"/>
                <a:ea typeface="+mn-ea"/>
              </a:rPr>
              <a:t>Embryonic gene control</a:t>
            </a:r>
            <a:endParaRPr lang="en-US" sz="2400">
              <a:solidFill>
                <a:schemeClr val="bg2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Movement into Uterus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Early pregnancy factor</a:t>
            </a:r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2059B8BF-19A8-6E45-B666-D054266A7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1624013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13 hours</a:t>
            </a:r>
          </a:p>
        </p:txBody>
      </p:sp>
      <p:sp>
        <p:nvSpPr>
          <p:cNvPr id="32780" name="Text Box 12">
            <a:extLst>
              <a:ext uri="{FF2B5EF4-FFF2-40B4-BE49-F238E27FC236}">
                <a16:creationId xmlns:a16="http://schemas.microsoft.com/office/drawing/2014/main" id="{58C55572-33F4-F64A-956F-7016B3BAE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5814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15 hours</a:t>
            </a:r>
          </a:p>
        </p:txBody>
      </p:sp>
      <p:sp>
        <p:nvSpPr>
          <p:cNvPr id="32781" name="Text Box 13">
            <a:extLst>
              <a:ext uri="{FF2B5EF4-FFF2-40B4-BE49-F238E27FC236}">
                <a16:creationId xmlns:a16="http://schemas.microsoft.com/office/drawing/2014/main" id="{9575627C-1BB2-544E-A898-E63839B38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4864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30 hours</a:t>
            </a:r>
          </a:p>
        </p:txBody>
      </p:sp>
      <p:pic>
        <p:nvPicPr>
          <p:cNvPr id="72718" name="Picture 14">
            <a:extLst>
              <a:ext uri="{FF2B5EF4-FFF2-40B4-BE49-F238E27FC236}">
                <a16:creationId xmlns:a16="http://schemas.microsoft.com/office/drawing/2014/main" id="{08639A7B-F534-0649-A3CA-A7544A246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990600"/>
            <a:ext cx="1544638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9" name="Line 15">
            <a:extLst>
              <a:ext uri="{FF2B5EF4-FFF2-40B4-BE49-F238E27FC236}">
                <a16:creationId xmlns:a16="http://schemas.microsoft.com/office/drawing/2014/main" id="{9E777069-BDCC-F142-A0E4-6830D336314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676400"/>
            <a:ext cx="7620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4" name="Text Box 16">
            <a:extLst>
              <a:ext uri="{FF2B5EF4-FFF2-40B4-BE49-F238E27FC236}">
                <a16:creationId xmlns:a16="http://schemas.microsoft.com/office/drawing/2014/main" id="{130CFB92-5157-4B40-99FB-E16FF0991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990600"/>
            <a:ext cx="1243013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32 hours</a:t>
            </a:r>
          </a:p>
        </p:txBody>
      </p:sp>
      <p:sp>
        <p:nvSpPr>
          <p:cNvPr id="32786" name="Text Box 18">
            <a:extLst>
              <a:ext uri="{FF2B5EF4-FFF2-40B4-BE49-F238E27FC236}">
                <a16:creationId xmlns:a16="http://schemas.microsoft.com/office/drawing/2014/main" id="{4A656157-6D92-DF4B-A8A2-7B834A4C5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6019800"/>
            <a:ext cx="2514600" cy="7016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Cell Cycle Length Increases</a:t>
            </a:r>
          </a:p>
        </p:txBody>
      </p:sp>
      <p:sp>
        <p:nvSpPr>
          <p:cNvPr id="72722" name="Line 19">
            <a:extLst>
              <a:ext uri="{FF2B5EF4-FFF2-40B4-BE49-F238E27FC236}">
                <a16:creationId xmlns:a16="http://schemas.microsoft.com/office/drawing/2014/main" id="{74EEFD35-F936-1447-9468-7771183DD1E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5867400"/>
            <a:ext cx="45720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89" name="Text Box 21">
            <a:extLst>
              <a:ext uri="{FF2B5EF4-FFF2-40B4-BE49-F238E27FC236}">
                <a16:creationId xmlns:a16="http://schemas.microsoft.com/office/drawing/2014/main" id="{1A0280B9-A6BE-A444-A57F-ACC7F5B26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62600"/>
            <a:ext cx="2971800" cy="10064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Embryo runs out of key factors coded for by maternal mRNA</a:t>
            </a:r>
          </a:p>
        </p:txBody>
      </p:sp>
      <p:sp>
        <p:nvSpPr>
          <p:cNvPr id="32790" name="Text Box 22">
            <a:extLst>
              <a:ext uri="{FF2B5EF4-FFF2-40B4-BE49-F238E27FC236}">
                <a16:creationId xmlns:a16="http://schemas.microsoft.com/office/drawing/2014/main" id="{9588D25E-8CFD-9D4B-A5B2-14C168917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6351588"/>
            <a:ext cx="1638300" cy="3968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Pause in G1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9E01B093-20FC-D345-8C70-0766BE5A0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74755" name="Picture 3">
            <a:extLst>
              <a:ext uri="{FF2B5EF4-FFF2-40B4-BE49-F238E27FC236}">
                <a16:creationId xmlns:a16="http://schemas.microsoft.com/office/drawing/2014/main" id="{816DF223-40C6-C146-B1B0-744A71E81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4">
            <a:extLst>
              <a:ext uri="{FF2B5EF4-FFF2-40B4-BE49-F238E27FC236}">
                <a16:creationId xmlns:a16="http://schemas.microsoft.com/office/drawing/2014/main" id="{009C245A-FF70-2046-9039-9702EE8CF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5">
            <a:extLst>
              <a:ext uri="{FF2B5EF4-FFF2-40B4-BE49-F238E27FC236}">
                <a16:creationId xmlns:a16="http://schemas.microsoft.com/office/drawing/2014/main" id="{41746E3F-CBC0-DA4C-AD1C-D3D1AC858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6">
            <a:extLst>
              <a:ext uri="{FF2B5EF4-FFF2-40B4-BE49-F238E27FC236}">
                <a16:creationId xmlns:a16="http://schemas.microsoft.com/office/drawing/2014/main" id="{E08063C6-77FF-6546-A8F8-A65BFC73C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105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9" name="Line 7">
            <a:extLst>
              <a:ext uri="{FF2B5EF4-FFF2-40B4-BE49-F238E27FC236}">
                <a16:creationId xmlns:a16="http://schemas.microsoft.com/office/drawing/2014/main" id="{61E144D0-46A9-CD43-A581-F0B72D996A6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533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Line 8">
            <a:extLst>
              <a:ext uri="{FF2B5EF4-FFF2-40B4-BE49-F238E27FC236}">
                <a16:creationId xmlns:a16="http://schemas.microsoft.com/office/drawing/2014/main" id="{FD0552C1-7CF1-B548-9817-FA4B2C6615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19500"/>
            <a:ext cx="0" cy="381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1" name="Line 9">
            <a:extLst>
              <a:ext uri="{FF2B5EF4-FFF2-40B4-BE49-F238E27FC236}">
                <a16:creationId xmlns:a16="http://schemas.microsoft.com/office/drawing/2014/main" id="{97079D14-6C91-B746-92DE-99B65AF837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6096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 Box 10">
            <a:extLst>
              <a:ext uri="{FF2B5EF4-FFF2-40B4-BE49-F238E27FC236}">
                <a16:creationId xmlns:a16="http://schemas.microsoft.com/office/drawing/2014/main" id="{2F14E706-C4B2-F440-80E8-F0EC49080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Cell size decreases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Cell cycle</a:t>
            </a:r>
            <a:endParaRPr lang="en-US" sz="2400">
              <a:solidFill>
                <a:srgbClr val="CC0066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Asynchrony of cell divisions 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Embryonic gene control</a:t>
            </a: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rgbClr val="CC0066"/>
                </a:solidFill>
                <a:latin typeface="Helvetica" charset="0"/>
                <a:ea typeface="+mn-ea"/>
              </a:rPr>
              <a:t>Movement into Uterus </a:t>
            </a:r>
            <a:endParaRPr lang="en-US" sz="2400">
              <a:solidFill>
                <a:schemeClr val="bg2"/>
              </a:solidFill>
              <a:latin typeface="Helvetica" charset="0"/>
              <a:ea typeface="+mn-ea"/>
            </a:endParaRPr>
          </a:p>
          <a:p>
            <a:pPr marL="174625" indent="-174625">
              <a:spcBef>
                <a:spcPct val="50000"/>
              </a:spcBef>
              <a:buFontTx/>
              <a:buChar char="•"/>
              <a:defRPr/>
            </a:pPr>
            <a:r>
              <a:rPr lang="en-US" sz="2400">
                <a:solidFill>
                  <a:schemeClr val="bg2"/>
                </a:solidFill>
                <a:latin typeface="Helvetica" charset="0"/>
                <a:ea typeface="+mn-ea"/>
              </a:rPr>
              <a:t>Early pregnancy factor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BE4ECB61-75E8-AD49-B379-56F86F8913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10600" cy="990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Movement into the Uterus</a:t>
            </a:r>
          </a:p>
        </p:txBody>
      </p:sp>
      <p:sp>
        <p:nvSpPr>
          <p:cNvPr id="76803" name="Freeform 6">
            <a:extLst>
              <a:ext uri="{FF2B5EF4-FFF2-40B4-BE49-F238E27FC236}">
                <a16:creationId xmlns:a16="http://schemas.microsoft.com/office/drawing/2014/main" id="{1D98C2DA-A0D3-E84D-8007-0A2B0DFD10A0}"/>
              </a:ext>
            </a:extLst>
          </p:cNvPr>
          <p:cNvSpPr>
            <a:spLocks/>
          </p:cNvSpPr>
          <p:nvPr/>
        </p:nvSpPr>
        <p:spPr bwMode="auto">
          <a:xfrm>
            <a:off x="685800" y="1981200"/>
            <a:ext cx="7696200" cy="709613"/>
          </a:xfrm>
          <a:custGeom>
            <a:avLst/>
            <a:gdLst>
              <a:gd name="T0" fmla="*/ 0 w 4848"/>
              <a:gd name="T1" fmla="*/ 304800 h 447"/>
              <a:gd name="T2" fmla="*/ 2209800 w 4848"/>
              <a:gd name="T3" fmla="*/ 304800 h 447"/>
              <a:gd name="T4" fmla="*/ 3048000 w 4848"/>
              <a:gd name="T5" fmla="*/ 533400 h 447"/>
              <a:gd name="T6" fmla="*/ 3505200 w 4848"/>
              <a:gd name="T7" fmla="*/ 685800 h 447"/>
              <a:gd name="T8" fmla="*/ 5334000 w 4848"/>
              <a:gd name="T9" fmla="*/ 685800 h 447"/>
              <a:gd name="T10" fmla="*/ 5638800 w 4848"/>
              <a:gd name="T11" fmla="*/ 609600 h 447"/>
              <a:gd name="T12" fmla="*/ 5943600 w 4848"/>
              <a:gd name="T13" fmla="*/ 304800 h 447"/>
              <a:gd name="T14" fmla="*/ 6248400 w 4848"/>
              <a:gd name="T15" fmla="*/ 76200 h 447"/>
              <a:gd name="T16" fmla="*/ 7696200 w 4848"/>
              <a:gd name="T17" fmla="*/ 0 h 44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848"/>
              <a:gd name="T28" fmla="*/ 0 h 447"/>
              <a:gd name="T29" fmla="*/ 4848 w 4848"/>
              <a:gd name="T30" fmla="*/ 447 h 44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848" h="447">
                <a:moveTo>
                  <a:pt x="0" y="192"/>
                </a:moveTo>
                <a:cubicBezTo>
                  <a:pt x="536" y="180"/>
                  <a:pt x="1072" y="168"/>
                  <a:pt x="1392" y="192"/>
                </a:cubicBezTo>
                <a:cubicBezTo>
                  <a:pt x="1711" y="215"/>
                  <a:pt x="1784" y="296"/>
                  <a:pt x="1920" y="336"/>
                </a:cubicBezTo>
                <a:cubicBezTo>
                  <a:pt x="2056" y="376"/>
                  <a:pt x="1968" y="416"/>
                  <a:pt x="2208" y="432"/>
                </a:cubicBezTo>
                <a:cubicBezTo>
                  <a:pt x="2447" y="447"/>
                  <a:pt x="3136" y="440"/>
                  <a:pt x="3360" y="432"/>
                </a:cubicBezTo>
                <a:cubicBezTo>
                  <a:pt x="3584" y="424"/>
                  <a:pt x="3488" y="423"/>
                  <a:pt x="3552" y="384"/>
                </a:cubicBezTo>
                <a:cubicBezTo>
                  <a:pt x="3615" y="344"/>
                  <a:pt x="3680" y="248"/>
                  <a:pt x="3744" y="192"/>
                </a:cubicBezTo>
                <a:cubicBezTo>
                  <a:pt x="3808" y="136"/>
                  <a:pt x="3752" y="80"/>
                  <a:pt x="3936" y="48"/>
                </a:cubicBezTo>
                <a:cubicBezTo>
                  <a:pt x="4120" y="16"/>
                  <a:pt x="4484" y="8"/>
                  <a:pt x="4848" y="0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6804" name="Freeform 7">
            <a:extLst>
              <a:ext uri="{FF2B5EF4-FFF2-40B4-BE49-F238E27FC236}">
                <a16:creationId xmlns:a16="http://schemas.microsoft.com/office/drawing/2014/main" id="{167173E5-0349-4342-99E9-1CA45288ED61}"/>
              </a:ext>
            </a:extLst>
          </p:cNvPr>
          <p:cNvSpPr>
            <a:spLocks/>
          </p:cNvSpPr>
          <p:nvPr/>
        </p:nvSpPr>
        <p:spPr bwMode="auto">
          <a:xfrm flipV="1">
            <a:off x="711200" y="3862388"/>
            <a:ext cx="7696200" cy="709612"/>
          </a:xfrm>
          <a:custGeom>
            <a:avLst/>
            <a:gdLst>
              <a:gd name="T0" fmla="*/ 0 w 4848"/>
              <a:gd name="T1" fmla="*/ 304800 h 447"/>
              <a:gd name="T2" fmla="*/ 2209800 w 4848"/>
              <a:gd name="T3" fmla="*/ 304800 h 447"/>
              <a:gd name="T4" fmla="*/ 3048000 w 4848"/>
              <a:gd name="T5" fmla="*/ 533400 h 447"/>
              <a:gd name="T6" fmla="*/ 3505200 w 4848"/>
              <a:gd name="T7" fmla="*/ 685800 h 447"/>
              <a:gd name="T8" fmla="*/ 5334000 w 4848"/>
              <a:gd name="T9" fmla="*/ 685800 h 447"/>
              <a:gd name="T10" fmla="*/ 5638800 w 4848"/>
              <a:gd name="T11" fmla="*/ 609600 h 447"/>
              <a:gd name="T12" fmla="*/ 5943600 w 4848"/>
              <a:gd name="T13" fmla="*/ 304800 h 447"/>
              <a:gd name="T14" fmla="*/ 6248400 w 4848"/>
              <a:gd name="T15" fmla="*/ 76200 h 447"/>
              <a:gd name="T16" fmla="*/ 7696200 w 4848"/>
              <a:gd name="T17" fmla="*/ 0 h 44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848"/>
              <a:gd name="T28" fmla="*/ 0 h 447"/>
              <a:gd name="T29" fmla="*/ 4848 w 4848"/>
              <a:gd name="T30" fmla="*/ 447 h 44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848" h="447">
                <a:moveTo>
                  <a:pt x="0" y="192"/>
                </a:moveTo>
                <a:cubicBezTo>
                  <a:pt x="536" y="180"/>
                  <a:pt x="1072" y="168"/>
                  <a:pt x="1392" y="192"/>
                </a:cubicBezTo>
                <a:cubicBezTo>
                  <a:pt x="1711" y="215"/>
                  <a:pt x="1784" y="296"/>
                  <a:pt x="1920" y="336"/>
                </a:cubicBezTo>
                <a:cubicBezTo>
                  <a:pt x="2056" y="376"/>
                  <a:pt x="1968" y="416"/>
                  <a:pt x="2208" y="432"/>
                </a:cubicBezTo>
                <a:cubicBezTo>
                  <a:pt x="2447" y="447"/>
                  <a:pt x="3136" y="440"/>
                  <a:pt x="3360" y="432"/>
                </a:cubicBezTo>
                <a:cubicBezTo>
                  <a:pt x="3584" y="424"/>
                  <a:pt x="3488" y="423"/>
                  <a:pt x="3552" y="384"/>
                </a:cubicBezTo>
                <a:cubicBezTo>
                  <a:pt x="3615" y="344"/>
                  <a:pt x="3680" y="248"/>
                  <a:pt x="3744" y="192"/>
                </a:cubicBezTo>
                <a:cubicBezTo>
                  <a:pt x="3808" y="136"/>
                  <a:pt x="3752" y="80"/>
                  <a:pt x="3936" y="48"/>
                </a:cubicBezTo>
                <a:cubicBezTo>
                  <a:pt x="4120" y="16"/>
                  <a:pt x="4484" y="8"/>
                  <a:pt x="4848" y="0"/>
                </a:cubicBezTo>
              </a:path>
            </a:pathLst>
          </a:cu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76805" name="Picture 5">
            <a:extLst>
              <a:ext uri="{FF2B5EF4-FFF2-40B4-BE49-F238E27FC236}">
                <a16:creationId xmlns:a16="http://schemas.microsoft.com/office/drawing/2014/main" id="{80109742-388C-0D4C-BF53-512D6664B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2590800"/>
            <a:ext cx="160496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Text Box 9">
            <a:extLst>
              <a:ext uri="{FF2B5EF4-FFF2-40B4-BE49-F238E27FC236}">
                <a16:creationId xmlns:a16="http://schemas.microsoft.com/office/drawing/2014/main" id="{F9727E5B-49E5-CC46-B985-7F836C6C5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713" y="3025775"/>
            <a:ext cx="1209675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u="sng">
                <a:solidFill>
                  <a:srgbClr val="FF3300"/>
                </a:solidFill>
                <a:latin typeface="Helvetica" charset="0"/>
                <a:ea typeface="+mn-ea"/>
              </a:rPr>
              <a:t>&lt;</a:t>
            </a:r>
            <a:r>
              <a:rPr lang="en-US" sz="2400">
                <a:solidFill>
                  <a:srgbClr val="FF3300"/>
                </a:solidFill>
                <a:latin typeface="Helvetica" charset="0"/>
                <a:ea typeface="+mn-ea"/>
              </a:rPr>
              <a:t> 8 cell</a:t>
            </a:r>
          </a:p>
        </p:txBody>
      </p:sp>
      <p:pic>
        <p:nvPicPr>
          <p:cNvPr id="76807" name="Picture 8">
            <a:extLst>
              <a:ext uri="{FF2B5EF4-FFF2-40B4-BE49-F238E27FC236}">
                <a16:creationId xmlns:a16="http://schemas.microsoft.com/office/drawing/2014/main" id="{A6C839F2-F755-6B44-9B2A-C00AA46D3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25908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Text Box 10">
            <a:extLst>
              <a:ext uri="{FF2B5EF4-FFF2-40B4-BE49-F238E27FC236}">
                <a16:creationId xmlns:a16="http://schemas.microsoft.com/office/drawing/2014/main" id="{2D5C1C48-3D67-8742-BD10-19146B539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300" y="3048000"/>
            <a:ext cx="1209675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u="sng">
                <a:solidFill>
                  <a:srgbClr val="FF3300"/>
                </a:solidFill>
                <a:latin typeface="Helvetica" charset="0"/>
                <a:ea typeface="+mn-ea"/>
              </a:rPr>
              <a:t>&gt;</a:t>
            </a:r>
            <a:r>
              <a:rPr lang="en-US" sz="2400">
                <a:solidFill>
                  <a:srgbClr val="FF3300"/>
                </a:solidFill>
                <a:latin typeface="Helvetica" charset="0"/>
                <a:ea typeface="+mn-ea"/>
              </a:rPr>
              <a:t> 8 cell</a:t>
            </a:r>
          </a:p>
        </p:txBody>
      </p:sp>
      <p:sp>
        <p:nvSpPr>
          <p:cNvPr id="34827" name="Text Box 11">
            <a:extLst>
              <a:ext uri="{FF2B5EF4-FFF2-40B4-BE49-F238E27FC236}">
                <a16:creationId xmlns:a16="http://schemas.microsoft.com/office/drawing/2014/main" id="{20958699-E756-2846-A320-CD9487ACF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447800"/>
            <a:ext cx="1185863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Ampulla</a:t>
            </a:r>
          </a:p>
        </p:txBody>
      </p:sp>
      <p:sp>
        <p:nvSpPr>
          <p:cNvPr id="34828" name="Text Box 12">
            <a:extLst>
              <a:ext uri="{FF2B5EF4-FFF2-40B4-BE49-F238E27FC236}">
                <a16:creationId xmlns:a16="http://schemas.microsoft.com/office/drawing/2014/main" id="{5EF1D2B9-8A20-184D-BCAE-01B69D350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225675"/>
            <a:ext cx="1157288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Isthmus</a:t>
            </a:r>
          </a:p>
        </p:txBody>
      </p:sp>
      <p:sp>
        <p:nvSpPr>
          <p:cNvPr id="34829" name="Text Box 13">
            <a:extLst>
              <a:ext uri="{FF2B5EF4-FFF2-40B4-BE49-F238E27FC236}">
                <a16:creationId xmlns:a16="http://schemas.microsoft.com/office/drawing/2014/main" id="{03B6C5AC-F5CA-AE4A-9F46-206800653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447800"/>
            <a:ext cx="1722438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Uterine Horn</a:t>
            </a:r>
          </a:p>
        </p:txBody>
      </p:sp>
      <p:grpSp>
        <p:nvGrpSpPr>
          <p:cNvPr id="76812" name="Group 20">
            <a:extLst>
              <a:ext uri="{FF2B5EF4-FFF2-40B4-BE49-F238E27FC236}">
                <a16:creationId xmlns:a16="http://schemas.microsoft.com/office/drawing/2014/main" id="{1D1542B5-59D3-4144-AAA9-D1A0E8ABDC15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4648200"/>
            <a:ext cx="7696200" cy="2443163"/>
            <a:chOff x="768" y="2928"/>
            <a:chExt cx="4848" cy="1539"/>
          </a:xfrm>
        </p:grpSpPr>
        <p:sp>
          <p:nvSpPr>
            <p:cNvPr id="76814" name="Text Box 14">
              <a:extLst>
                <a:ext uri="{FF2B5EF4-FFF2-40B4-BE49-F238E27FC236}">
                  <a16:creationId xmlns:a16="http://schemas.microsoft.com/office/drawing/2014/main" id="{71B4EFA1-BD7C-0245-91AE-C7DA3CAFD0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928"/>
              <a:ext cx="4848" cy="1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3838" indent="-223838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796925" indent="-3397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SzPct val="125000"/>
                <a:buFontTx/>
                <a:buChar char="•"/>
              </a:pPr>
              <a:r>
                <a:rPr lang="en-US" altLang="en-US" sz="2800"/>
                <a:t>Occurs around day 4 </a:t>
              </a:r>
            </a:p>
            <a:p>
              <a:pPr>
                <a:spcBef>
                  <a:spcPct val="50000"/>
                </a:spcBef>
                <a:buSzPct val="125000"/>
                <a:buFontTx/>
                <a:buChar char="•"/>
              </a:pPr>
              <a:r>
                <a:rPr lang="en-US" altLang="en-US" sz="2800"/>
                <a:t>Cause</a:t>
              </a:r>
            </a:p>
            <a:p>
              <a:pPr lvl="1">
                <a:spcBef>
                  <a:spcPct val="50000"/>
                </a:spcBef>
                <a:buFontTx/>
                <a:buChar char="»"/>
              </a:pPr>
              <a:r>
                <a:rPr lang="en-US" altLang="en-US" sz="2800"/>
                <a:t>Change in estrogen        progesterone</a:t>
              </a:r>
            </a:p>
            <a:p>
              <a:pPr>
                <a:spcBef>
                  <a:spcPct val="50000"/>
                </a:spcBef>
                <a:buFontTx/>
                <a:buChar char="»"/>
              </a:pPr>
              <a:endParaRPr lang="en-US" altLang="en-US" sz="2800"/>
            </a:p>
          </p:txBody>
        </p:sp>
        <p:sp>
          <p:nvSpPr>
            <p:cNvPr id="76815" name="AutoShape 15">
              <a:extLst>
                <a:ext uri="{FF2B5EF4-FFF2-40B4-BE49-F238E27FC236}">
                  <a16:creationId xmlns:a16="http://schemas.microsoft.com/office/drawing/2014/main" id="{CF84F044-607E-BB4B-8F76-8AD860068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" y="3832"/>
              <a:ext cx="288" cy="14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76813" name="Line 17">
            <a:extLst>
              <a:ext uri="{FF2B5EF4-FFF2-40B4-BE49-F238E27FC236}">
                <a16:creationId xmlns:a16="http://schemas.microsoft.com/office/drawing/2014/main" id="{1DC5EEC7-6F6E-3D48-B1B5-6C191AFD8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3276600"/>
            <a:ext cx="914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418270C2-5BB8-3F48-B8E2-3FEE0B7D8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Precompaction Cleavage</a:t>
            </a:r>
          </a:p>
        </p:txBody>
      </p:sp>
      <p:pic>
        <p:nvPicPr>
          <p:cNvPr id="78851" name="Picture 3">
            <a:extLst>
              <a:ext uri="{FF2B5EF4-FFF2-40B4-BE49-F238E27FC236}">
                <a16:creationId xmlns:a16="http://schemas.microsoft.com/office/drawing/2014/main" id="{DB903C15-2579-A54D-A62A-5F3C32D9D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90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>
            <a:extLst>
              <a:ext uri="{FF2B5EF4-FFF2-40B4-BE49-F238E27FC236}">
                <a16:creationId xmlns:a16="http://schemas.microsoft.com/office/drawing/2014/main" id="{D4D1F223-F040-D541-8291-6709E6DC6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5">
            <a:extLst>
              <a:ext uri="{FF2B5EF4-FFF2-40B4-BE49-F238E27FC236}">
                <a16:creationId xmlns:a16="http://schemas.microsoft.com/office/drawing/2014/main" id="{FDF22017-9C89-6C47-98A6-7FBEE5316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6">
            <a:extLst>
              <a:ext uri="{FF2B5EF4-FFF2-40B4-BE49-F238E27FC236}">
                <a16:creationId xmlns:a16="http://schemas.microsoft.com/office/drawing/2014/main" id="{7AD1C44D-FC97-2447-A004-1A58084A3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105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5" name="Line 7">
            <a:extLst>
              <a:ext uri="{FF2B5EF4-FFF2-40B4-BE49-F238E27FC236}">
                <a16:creationId xmlns:a16="http://schemas.microsoft.com/office/drawing/2014/main" id="{7B50B921-6C76-F445-BD8E-E98D1D2C2D2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057400"/>
            <a:ext cx="5334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6" name="Line 8">
            <a:extLst>
              <a:ext uri="{FF2B5EF4-FFF2-40B4-BE49-F238E27FC236}">
                <a16:creationId xmlns:a16="http://schemas.microsoft.com/office/drawing/2014/main" id="{B73B3A51-6AC3-4C4D-AA97-3125D3FCF8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19500"/>
            <a:ext cx="0" cy="381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7" name="Line 9">
            <a:extLst>
              <a:ext uri="{FF2B5EF4-FFF2-40B4-BE49-F238E27FC236}">
                <a16:creationId xmlns:a16="http://schemas.microsoft.com/office/drawing/2014/main" id="{B6F59538-F954-5F4C-9502-A775FD2B14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609600" cy="304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Text Box 10">
            <a:extLst>
              <a:ext uri="{FF2B5EF4-FFF2-40B4-BE49-F238E27FC236}">
                <a16:creationId xmlns:a16="http://schemas.microsoft.com/office/drawing/2014/main" id="{2A9D9AB2-6150-0046-A3BD-E5A50F9F8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4800600" cy="3195638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bg2"/>
                </a:solidFill>
              </a:rPr>
              <a:t>Cell size decreases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bg2"/>
                </a:solidFill>
              </a:rPr>
              <a:t>Cell cycle</a:t>
            </a:r>
            <a:endParaRPr lang="en-US" altLang="en-US" sz="2400">
              <a:solidFill>
                <a:srgbClr val="CC0066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bg2"/>
                </a:solidFill>
              </a:rPr>
              <a:t>Asynchrony of cell divisions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bg2"/>
                </a:solidFill>
              </a:rPr>
              <a:t>Embryonic gene control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chemeClr val="bg2"/>
                </a:solidFill>
              </a:rPr>
              <a:t>Movement into Uterus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rgbClr val="CC0066"/>
                </a:solidFill>
              </a:rPr>
              <a:t>Early pregnancy factor</a:t>
            </a:r>
            <a:endParaRPr lang="en-US" altLang="en-US" sz="240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3EF93760-8902-E74E-B048-7409AD6F4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Early Pregnancy Factor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E1ABBE18-8527-5D45-85E0-2C95631CBC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Found at 24 - 72 hours after fertilization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Mice, hamster, sheep, cattle, swine, human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Seen only in viable pregnancy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More recent experience in cattle may not agree with this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Function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Sensitize the uterus to implantation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Basis for early pregnancy kit in cattle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6B190684-D1B3-2A4F-A849-59DED988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Morula to Blastocyst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F9248ED-04A2-244B-B665-6A69C77DC7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2971800" cy="1295400"/>
          </a:xfrm>
          <a:effectLst>
            <a:outerShdw dist="25399" dir="2700000" algn="ctr" rotWithShape="0">
              <a:schemeClr val="tx2">
                <a:alpha val="74997"/>
              </a:schemeClr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>
                <a:solidFill>
                  <a:srgbClr val="CC0066"/>
                </a:solidFill>
                <a:ea typeface="ＭＳ Ｐゴシック" panose="020B0600070205080204" pitchFamily="34" charset="-128"/>
              </a:rPr>
              <a:t>Polarization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solidFill>
                  <a:srgbClr val="CC0066"/>
                </a:solidFill>
                <a:ea typeface="ＭＳ Ｐゴシック" panose="020B0600070205080204" pitchFamily="34" charset="-128"/>
              </a:rPr>
              <a:t>Compaction</a:t>
            </a:r>
          </a:p>
          <a:p>
            <a:pPr>
              <a:lnSpc>
                <a:spcPct val="90000"/>
              </a:lnSpc>
            </a:pPr>
            <a:endParaRPr lang="en-US" altLang="en-US" sz="2800">
              <a:solidFill>
                <a:srgbClr val="CC0066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82948" name="Picture 4">
            <a:extLst>
              <a:ext uri="{FF2B5EF4-FFF2-40B4-BE49-F238E27FC236}">
                <a16:creationId xmlns:a16="http://schemas.microsoft.com/office/drawing/2014/main" id="{24E89B34-BF1E-6141-A152-959B7CE44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16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5">
            <a:extLst>
              <a:ext uri="{FF2B5EF4-FFF2-40B4-BE49-F238E27FC236}">
                <a16:creationId xmlns:a16="http://schemas.microsoft.com/office/drawing/2014/main" id="{76308D77-2715-5947-B75F-010948904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7338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Picture 6">
            <a:extLst>
              <a:ext uri="{FF2B5EF4-FFF2-40B4-BE49-F238E27FC236}">
                <a16:creationId xmlns:a16="http://schemas.microsoft.com/office/drawing/2014/main" id="{BFA31EBB-AEBD-C94B-8BA0-14C5738BE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1054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Picture 7">
            <a:extLst>
              <a:ext uri="{FF2B5EF4-FFF2-40B4-BE49-F238E27FC236}">
                <a16:creationId xmlns:a16="http://schemas.microsoft.com/office/drawing/2014/main" id="{82BD2A65-4639-4542-8E8D-40CFDB166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14400"/>
            <a:ext cx="1604963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2" name="Line 8">
            <a:extLst>
              <a:ext uri="{FF2B5EF4-FFF2-40B4-BE49-F238E27FC236}">
                <a16:creationId xmlns:a16="http://schemas.microsoft.com/office/drawing/2014/main" id="{C1CF270C-C4B8-7C4E-A4C1-CA3D94A29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752600"/>
            <a:ext cx="9144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3" name="Line 9">
            <a:extLst>
              <a:ext uri="{FF2B5EF4-FFF2-40B4-BE49-F238E27FC236}">
                <a16:creationId xmlns:a16="http://schemas.microsoft.com/office/drawing/2014/main" id="{5E2776E9-2051-5745-9D25-041929549DC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819400"/>
            <a:ext cx="76200" cy="838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4" name="Line 10">
            <a:extLst>
              <a:ext uri="{FF2B5EF4-FFF2-40B4-BE49-F238E27FC236}">
                <a16:creationId xmlns:a16="http://schemas.microsoft.com/office/drawing/2014/main" id="{2E30FDAC-1273-E64B-9AEE-CB10CD0254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4953000"/>
            <a:ext cx="1295400" cy="609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ACFE1016-49B4-6D4E-92C8-35DD392FC6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Polarization</a:t>
            </a:r>
          </a:p>
        </p:txBody>
      </p:sp>
      <p:grpSp>
        <p:nvGrpSpPr>
          <p:cNvPr id="84995" name="Group 28">
            <a:extLst>
              <a:ext uri="{FF2B5EF4-FFF2-40B4-BE49-F238E27FC236}">
                <a16:creationId xmlns:a16="http://schemas.microsoft.com/office/drawing/2014/main" id="{A42FF8EA-97D3-154B-A09F-BA28F69E6E7E}"/>
              </a:ext>
            </a:extLst>
          </p:cNvPr>
          <p:cNvGrpSpPr>
            <a:grpSpLocks/>
          </p:cNvGrpSpPr>
          <p:nvPr/>
        </p:nvGrpSpPr>
        <p:grpSpPr bwMode="auto">
          <a:xfrm>
            <a:off x="1562100" y="1905000"/>
            <a:ext cx="908050" cy="908050"/>
            <a:chOff x="1208" y="2688"/>
            <a:chExt cx="572" cy="572"/>
          </a:xfrm>
        </p:grpSpPr>
        <p:sp>
          <p:nvSpPr>
            <p:cNvPr id="85278" name="Oval 5">
              <a:extLst>
                <a:ext uri="{FF2B5EF4-FFF2-40B4-BE49-F238E27FC236}">
                  <a16:creationId xmlns:a16="http://schemas.microsoft.com/office/drawing/2014/main" id="{4AB7A3F3-A818-3745-97CC-A905F16AA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784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5279" name="Line 6">
              <a:extLst>
                <a:ext uri="{FF2B5EF4-FFF2-40B4-BE49-F238E27FC236}">
                  <a16:creationId xmlns:a16="http://schemas.microsoft.com/office/drawing/2014/main" id="{77E1D011-1DAB-D440-AFFC-5DCE5DB9A5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10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0" name="Line 7">
              <a:extLst>
                <a:ext uri="{FF2B5EF4-FFF2-40B4-BE49-F238E27FC236}">
                  <a16:creationId xmlns:a16="http://schemas.microsoft.com/office/drawing/2014/main" id="{4AAE0A6E-9CAD-DE42-92AE-B3003C251E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76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1" name="Line 8">
              <a:extLst>
                <a:ext uri="{FF2B5EF4-FFF2-40B4-BE49-F238E27FC236}">
                  <a16:creationId xmlns:a16="http://schemas.microsoft.com/office/drawing/2014/main" id="{8ECF2F56-513F-DB44-8BD0-3605447104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0" y="3096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2" name="Line 9">
              <a:extLst>
                <a:ext uri="{FF2B5EF4-FFF2-40B4-BE49-F238E27FC236}">
                  <a16:creationId xmlns:a16="http://schemas.microsoft.com/office/drawing/2014/main" id="{90450F3E-4FB8-D24F-96C3-F5A98E0EB7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6" y="31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3" name="Line 10">
              <a:extLst>
                <a:ext uri="{FF2B5EF4-FFF2-40B4-BE49-F238E27FC236}">
                  <a16:creationId xmlns:a16="http://schemas.microsoft.com/office/drawing/2014/main" id="{206FDC6C-E46B-3443-A8D0-1D58A002A9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16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4" name="Line 11">
              <a:extLst>
                <a:ext uri="{FF2B5EF4-FFF2-40B4-BE49-F238E27FC236}">
                  <a16:creationId xmlns:a16="http://schemas.microsoft.com/office/drawing/2014/main" id="{0ABDB87B-21E6-3245-989B-6B7476048C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4" y="316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5" name="Line 12">
              <a:extLst>
                <a:ext uri="{FF2B5EF4-FFF2-40B4-BE49-F238E27FC236}">
                  <a16:creationId xmlns:a16="http://schemas.microsoft.com/office/drawing/2014/main" id="{577BB0A9-52E0-324F-A5FA-BA43030A38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2" y="3046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6" name="Line 13">
              <a:extLst>
                <a:ext uri="{FF2B5EF4-FFF2-40B4-BE49-F238E27FC236}">
                  <a16:creationId xmlns:a16="http://schemas.microsoft.com/office/drawing/2014/main" id="{79E161CC-4B58-2D4E-877D-B2CAE29599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8" y="2998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7" name="Line 14">
              <a:extLst>
                <a:ext uri="{FF2B5EF4-FFF2-40B4-BE49-F238E27FC236}">
                  <a16:creationId xmlns:a16="http://schemas.microsoft.com/office/drawing/2014/main" id="{C7D5E4B1-9330-2743-92D8-D7B7BA19DF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16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8" name="Line 15">
              <a:extLst>
                <a:ext uri="{FF2B5EF4-FFF2-40B4-BE49-F238E27FC236}">
                  <a16:creationId xmlns:a16="http://schemas.microsoft.com/office/drawing/2014/main" id="{95E67274-5477-C846-842F-B4C789549B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2836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89" name="Line 16">
              <a:extLst>
                <a:ext uri="{FF2B5EF4-FFF2-40B4-BE49-F238E27FC236}">
                  <a16:creationId xmlns:a16="http://schemas.microsoft.com/office/drawing/2014/main" id="{A8C796A1-851E-494E-8E0C-9373B942E6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8" y="2772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0" name="Line 17">
              <a:extLst>
                <a:ext uri="{FF2B5EF4-FFF2-40B4-BE49-F238E27FC236}">
                  <a16:creationId xmlns:a16="http://schemas.microsoft.com/office/drawing/2014/main" id="{3961E053-9DDF-3C49-AABF-A23DD457B4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64" y="272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1" name="Line 18">
              <a:extLst>
                <a:ext uri="{FF2B5EF4-FFF2-40B4-BE49-F238E27FC236}">
                  <a16:creationId xmlns:a16="http://schemas.microsoft.com/office/drawing/2014/main" id="{C8610E52-B76E-3A46-A34F-75BD607E47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268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2" name="Line 19">
              <a:extLst>
                <a:ext uri="{FF2B5EF4-FFF2-40B4-BE49-F238E27FC236}">
                  <a16:creationId xmlns:a16="http://schemas.microsoft.com/office/drawing/2014/main" id="{47259A6B-D73C-2040-BFE5-4255501DB2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" y="2696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3" name="Line 20">
              <a:extLst>
                <a:ext uri="{FF2B5EF4-FFF2-40B4-BE49-F238E27FC236}">
                  <a16:creationId xmlns:a16="http://schemas.microsoft.com/office/drawing/2014/main" id="{6D5B6929-70DE-3C46-9965-A422AB181E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7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4" name="Line 21">
              <a:extLst>
                <a:ext uri="{FF2B5EF4-FFF2-40B4-BE49-F238E27FC236}">
                  <a16:creationId xmlns:a16="http://schemas.microsoft.com/office/drawing/2014/main" id="{B150188B-CEAD-B749-B631-845C650427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792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5" name="Line 22">
              <a:extLst>
                <a:ext uri="{FF2B5EF4-FFF2-40B4-BE49-F238E27FC236}">
                  <a16:creationId xmlns:a16="http://schemas.microsoft.com/office/drawing/2014/main" id="{2C1C7771-E017-BC40-9FF1-4E55EAE8B8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2850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6" name="Line 23">
              <a:extLst>
                <a:ext uri="{FF2B5EF4-FFF2-40B4-BE49-F238E27FC236}">
                  <a16:creationId xmlns:a16="http://schemas.microsoft.com/office/drawing/2014/main" id="{ED335250-F91D-AE4A-9A0C-DF6C68D76C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8" y="3036"/>
              <a:ext cx="7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7" name="Line 24">
              <a:extLst>
                <a:ext uri="{FF2B5EF4-FFF2-40B4-BE49-F238E27FC236}">
                  <a16:creationId xmlns:a16="http://schemas.microsoft.com/office/drawing/2014/main" id="{DB14335B-3FC7-5E43-B8A7-3B4538C0FE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4" y="3084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8" name="Line 25">
              <a:extLst>
                <a:ext uri="{FF2B5EF4-FFF2-40B4-BE49-F238E27FC236}">
                  <a16:creationId xmlns:a16="http://schemas.microsoft.com/office/drawing/2014/main" id="{DAD25D86-7B4C-FF40-91BD-AB88627F1B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6" y="313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99" name="Line 26">
              <a:extLst>
                <a:ext uri="{FF2B5EF4-FFF2-40B4-BE49-F238E27FC236}">
                  <a16:creationId xmlns:a16="http://schemas.microsoft.com/office/drawing/2014/main" id="{82FA5B2A-83FA-A943-B786-CBA274E388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48" y="3160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300" name="Line 27">
              <a:extLst>
                <a:ext uri="{FF2B5EF4-FFF2-40B4-BE49-F238E27FC236}">
                  <a16:creationId xmlns:a16="http://schemas.microsoft.com/office/drawing/2014/main" id="{DFAA7086-BEBB-D340-994C-3C7944FEC1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0" y="2696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4996" name="Group 29">
            <a:extLst>
              <a:ext uri="{FF2B5EF4-FFF2-40B4-BE49-F238E27FC236}">
                <a16:creationId xmlns:a16="http://schemas.microsoft.com/office/drawing/2014/main" id="{DDA8281C-A0DB-0C47-AF66-6BC788EBB0F6}"/>
              </a:ext>
            </a:extLst>
          </p:cNvPr>
          <p:cNvGrpSpPr>
            <a:grpSpLocks/>
          </p:cNvGrpSpPr>
          <p:nvPr/>
        </p:nvGrpSpPr>
        <p:grpSpPr bwMode="auto">
          <a:xfrm>
            <a:off x="2400300" y="1905000"/>
            <a:ext cx="908050" cy="908050"/>
            <a:chOff x="1208" y="2688"/>
            <a:chExt cx="572" cy="572"/>
          </a:xfrm>
        </p:grpSpPr>
        <p:sp>
          <p:nvSpPr>
            <p:cNvPr id="85255" name="Oval 30">
              <a:extLst>
                <a:ext uri="{FF2B5EF4-FFF2-40B4-BE49-F238E27FC236}">
                  <a16:creationId xmlns:a16="http://schemas.microsoft.com/office/drawing/2014/main" id="{7BA7CEAF-0234-9A4C-8385-1AAFA562C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784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5256" name="Line 31">
              <a:extLst>
                <a:ext uri="{FF2B5EF4-FFF2-40B4-BE49-F238E27FC236}">
                  <a16:creationId xmlns:a16="http://schemas.microsoft.com/office/drawing/2014/main" id="{02597C02-C817-4D45-87D8-C1006AB139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10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57" name="Line 32">
              <a:extLst>
                <a:ext uri="{FF2B5EF4-FFF2-40B4-BE49-F238E27FC236}">
                  <a16:creationId xmlns:a16="http://schemas.microsoft.com/office/drawing/2014/main" id="{03980034-2D56-904F-BE23-4823DF67B1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76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58" name="Line 33">
              <a:extLst>
                <a:ext uri="{FF2B5EF4-FFF2-40B4-BE49-F238E27FC236}">
                  <a16:creationId xmlns:a16="http://schemas.microsoft.com/office/drawing/2014/main" id="{86D9E26F-BB6B-8640-B4E7-36C469A3EF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0" y="3096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59" name="Line 34">
              <a:extLst>
                <a:ext uri="{FF2B5EF4-FFF2-40B4-BE49-F238E27FC236}">
                  <a16:creationId xmlns:a16="http://schemas.microsoft.com/office/drawing/2014/main" id="{D0F64D42-5BDF-3D49-8AB6-B9FC09F2C9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6" y="31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0" name="Line 35">
              <a:extLst>
                <a:ext uri="{FF2B5EF4-FFF2-40B4-BE49-F238E27FC236}">
                  <a16:creationId xmlns:a16="http://schemas.microsoft.com/office/drawing/2014/main" id="{E9473A24-F913-A040-91B4-D649F530D1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16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1" name="Line 36">
              <a:extLst>
                <a:ext uri="{FF2B5EF4-FFF2-40B4-BE49-F238E27FC236}">
                  <a16:creationId xmlns:a16="http://schemas.microsoft.com/office/drawing/2014/main" id="{75C4A841-0219-8248-8410-119106119D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4" y="316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2" name="Line 37">
              <a:extLst>
                <a:ext uri="{FF2B5EF4-FFF2-40B4-BE49-F238E27FC236}">
                  <a16:creationId xmlns:a16="http://schemas.microsoft.com/office/drawing/2014/main" id="{1C6E8A58-E47E-E540-8C0C-A8EC1CB296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2" y="3046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3" name="Line 38">
              <a:extLst>
                <a:ext uri="{FF2B5EF4-FFF2-40B4-BE49-F238E27FC236}">
                  <a16:creationId xmlns:a16="http://schemas.microsoft.com/office/drawing/2014/main" id="{D3E9F889-9F2C-3340-BBDB-9D6824F2D9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8" y="2998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4" name="Line 39">
              <a:extLst>
                <a:ext uri="{FF2B5EF4-FFF2-40B4-BE49-F238E27FC236}">
                  <a16:creationId xmlns:a16="http://schemas.microsoft.com/office/drawing/2014/main" id="{5F3213F3-8399-8E47-9718-CCE9AC29B2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16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5" name="Line 40">
              <a:extLst>
                <a:ext uri="{FF2B5EF4-FFF2-40B4-BE49-F238E27FC236}">
                  <a16:creationId xmlns:a16="http://schemas.microsoft.com/office/drawing/2014/main" id="{70FDE792-0CA5-A044-A7AC-0C977B2CC5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2836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6" name="Line 41">
              <a:extLst>
                <a:ext uri="{FF2B5EF4-FFF2-40B4-BE49-F238E27FC236}">
                  <a16:creationId xmlns:a16="http://schemas.microsoft.com/office/drawing/2014/main" id="{13D51373-932D-DA47-96B9-83E7E9F1BC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8" y="2772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7" name="Line 42">
              <a:extLst>
                <a:ext uri="{FF2B5EF4-FFF2-40B4-BE49-F238E27FC236}">
                  <a16:creationId xmlns:a16="http://schemas.microsoft.com/office/drawing/2014/main" id="{DA8802C7-858A-BC4F-8ADF-A0E18AD2B3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64" y="272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8" name="Line 43">
              <a:extLst>
                <a:ext uri="{FF2B5EF4-FFF2-40B4-BE49-F238E27FC236}">
                  <a16:creationId xmlns:a16="http://schemas.microsoft.com/office/drawing/2014/main" id="{DF7BED47-D7C8-6941-AEAE-437E2A66E4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268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69" name="Line 44">
              <a:extLst>
                <a:ext uri="{FF2B5EF4-FFF2-40B4-BE49-F238E27FC236}">
                  <a16:creationId xmlns:a16="http://schemas.microsoft.com/office/drawing/2014/main" id="{1C3AAA09-A2F6-764A-B5F5-BA27BFCE8B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" y="2696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70" name="Line 45">
              <a:extLst>
                <a:ext uri="{FF2B5EF4-FFF2-40B4-BE49-F238E27FC236}">
                  <a16:creationId xmlns:a16="http://schemas.microsoft.com/office/drawing/2014/main" id="{E538533C-4789-9141-8924-6130D64921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7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71" name="Line 46">
              <a:extLst>
                <a:ext uri="{FF2B5EF4-FFF2-40B4-BE49-F238E27FC236}">
                  <a16:creationId xmlns:a16="http://schemas.microsoft.com/office/drawing/2014/main" id="{09B353B0-3BB1-A34F-AFEF-B461A0BEA2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792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72" name="Line 47">
              <a:extLst>
                <a:ext uri="{FF2B5EF4-FFF2-40B4-BE49-F238E27FC236}">
                  <a16:creationId xmlns:a16="http://schemas.microsoft.com/office/drawing/2014/main" id="{6309E3AE-9545-1A4C-BB4B-97260B5349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2850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73" name="Line 48">
              <a:extLst>
                <a:ext uri="{FF2B5EF4-FFF2-40B4-BE49-F238E27FC236}">
                  <a16:creationId xmlns:a16="http://schemas.microsoft.com/office/drawing/2014/main" id="{92B64C7B-A519-7B44-9E62-5F7C018753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8" y="3036"/>
              <a:ext cx="7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74" name="Line 49">
              <a:extLst>
                <a:ext uri="{FF2B5EF4-FFF2-40B4-BE49-F238E27FC236}">
                  <a16:creationId xmlns:a16="http://schemas.microsoft.com/office/drawing/2014/main" id="{97FDFFF2-08E4-B148-A5CE-1FEC0CE5B1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4" y="3084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75" name="Line 50">
              <a:extLst>
                <a:ext uri="{FF2B5EF4-FFF2-40B4-BE49-F238E27FC236}">
                  <a16:creationId xmlns:a16="http://schemas.microsoft.com/office/drawing/2014/main" id="{C513EFA8-870D-0241-93C3-F0C5CC3A15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6" y="313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76" name="Line 51">
              <a:extLst>
                <a:ext uri="{FF2B5EF4-FFF2-40B4-BE49-F238E27FC236}">
                  <a16:creationId xmlns:a16="http://schemas.microsoft.com/office/drawing/2014/main" id="{C4F1DF52-0040-C042-9C39-74571E0919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48" y="3160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77" name="Line 52">
              <a:extLst>
                <a:ext uri="{FF2B5EF4-FFF2-40B4-BE49-F238E27FC236}">
                  <a16:creationId xmlns:a16="http://schemas.microsoft.com/office/drawing/2014/main" id="{D108D772-21D3-A841-8691-ED07181F01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0" y="2696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4997" name="Group 53">
            <a:extLst>
              <a:ext uri="{FF2B5EF4-FFF2-40B4-BE49-F238E27FC236}">
                <a16:creationId xmlns:a16="http://schemas.microsoft.com/office/drawing/2014/main" id="{DAC6DBE7-AE6F-8440-B006-F4B078E23C03}"/>
              </a:ext>
            </a:extLst>
          </p:cNvPr>
          <p:cNvGrpSpPr>
            <a:grpSpLocks/>
          </p:cNvGrpSpPr>
          <p:nvPr/>
        </p:nvGrpSpPr>
        <p:grpSpPr bwMode="auto">
          <a:xfrm>
            <a:off x="2552700" y="2819400"/>
            <a:ext cx="908050" cy="908050"/>
            <a:chOff x="1208" y="2688"/>
            <a:chExt cx="572" cy="572"/>
          </a:xfrm>
        </p:grpSpPr>
        <p:sp>
          <p:nvSpPr>
            <p:cNvPr id="85232" name="Oval 54">
              <a:extLst>
                <a:ext uri="{FF2B5EF4-FFF2-40B4-BE49-F238E27FC236}">
                  <a16:creationId xmlns:a16="http://schemas.microsoft.com/office/drawing/2014/main" id="{C96961F7-485E-5A49-BA12-B1ED4B2AC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784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5233" name="Line 55">
              <a:extLst>
                <a:ext uri="{FF2B5EF4-FFF2-40B4-BE49-F238E27FC236}">
                  <a16:creationId xmlns:a16="http://schemas.microsoft.com/office/drawing/2014/main" id="{BAFBE991-E8AE-C64D-B84D-0287006BDA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10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34" name="Line 56">
              <a:extLst>
                <a:ext uri="{FF2B5EF4-FFF2-40B4-BE49-F238E27FC236}">
                  <a16:creationId xmlns:a16="http://schemas.microsoft.com/office/drawing/2014/main" id="{F7D1C8D0-EF72-9C46-AEB0-07131E56B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76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35" name="Line 57">
              <a:extLst>
                <a:ext uri="{FF2B5EF4-FFF2-40B4-BE49-F238E27FC236}">
                  <a16:creationId xmlns:a16="http://schemas.microsoft.com/office/drawing/2014/main" id="{A8BDB7C0-5159-0A46-A370-F411310219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0" y="3096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36" name="Line 58">
              <a:extLst>
                <a:ext uri="{FF2B5EF4-FFF2-40B4-BE49-F238E27FC236}">
                  <a16:creationId xmlns:a16="http://schemas.microsoft.com/office/drawing/2014/main" id="{E7626628-5877-6F40-A5C2-1F08AA8CAE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6" y="31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37" name="Line 59">
              <a:extLst>
                <a:ext uri="{FF2B5EF4-FFF2-40B4-BE49-F238E27FC236}">
                  <a16:creationId xmlns:a16="http://schemas.microsoft.com/office/drawing/2014/main" id="{C1609293-4875-454D-BCC7-69DB99846D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16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38" name="Line 60">
              <a:extLst>
                <a:ext uri="{FF2B5EF4-FFF2-40B4-BE49-F238E27FC236}">
                  <a16:creationId xmlns:a16="http://schemas.microsoft.com/office/drawing/2014/main" id="{C68DE131-661E-844C-A7B7-0D3CF4E140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4" y="316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39" name="Line 61">
              <a:extLst>
                <a:ext uri="{FF2B5EF4-FFF2-40B4-BE49-F238E27FC236}">
                  <a16:creationId xmlns:a16="http://schemas.microsoft.com/office/drawing/2014/main" id="{E00E8C70-77A1-9A4A-8584-3E362AA13D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2" y="3046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0" name="Line 62">
              <a:extLst>
                <a:ext uri="{FF2B5EF4-FFF2-40B4-BE49-F238E27FC236}">
                  <a16:creationId xmlns:a16="http://schemas.microsoft.com/office/drawing/2014/main" id="{81CDC9B5-64C5-6243-8269-83013F72C1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8" y="2998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1" name="Line 63">
              <a:extLst>
                <a:ext uri="{FF2B5EF4-FFF2-40B4-BE49-F238E27FC236}">
                  <a16:creationId xmlns:a16="http://schemas.microsoft.com/office/drawing/2014/main" id="{983722FF-B361-5F4E-A2BE-8CD590372C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16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2" name="Line 64">
              <a:extLst>
                <a:ext uri="{FF2B5EF4-FFF2-40B4-BE49-F238E27FC236}">
                  <a16:creationId xmlns:a16="http://schemas.microsoft.com/office/drawing/2014/main" id="{3B566B21-1BD8-1F40-A08E-5EAB4383B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2836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3" name="Line 65">
              <a:extLst>
                <a:ext uri="{FF2B5EF4-FFF2-40B4-BE49-F238E27FC236}">
                  <a16:creationId xmlns:a16="http://schemas.microsoft.com/office/drawing/2014/main" id="{F46A59DB-895C-3649-BA4E-D0C47AF2BB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8" y="2772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4" name="Line 66">
              <a:extLst>
                <a:ext uri="{FF2B5EF4-FFF2-40B4-BE49-F238E27FC236}">
                  <a16:creationId xmlns:a16="http://schemas.microsoft.com/office/drawing/2014/main" id="{560B03B8-FA3A-AE40-A00D-88A3D1DF1F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64" y="272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5" name="Line 67">
              <a:extLst>
                <a:ext uri="{FF2B5EF4-FFF2-40B4-BE49-F238E27FC236}">
                  <a16:creationId xmlns:a16="http://schemas.microsoft.com/office/drawing/2014/main" id="{1D7DE731-8919-B04D-BEEE-CA2F679AF2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268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6" name="Line 68">
              <a:extLst>
                <a:ext uri="{FF2B5EF4-FFF2-40B4-BE49-F238E27FC236}">
                  <a16:creationId xmlns:a16="http://schemas.microsoft.com/office/drawing/2014/main" id="{25207971-92AF-5242-B126-F8E941D259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" y="2696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7" name="Line 69">
              <a:extLst>
                <a:ext uri="{FF2B5EF4-FFF2-40B4-BE49-F238E27FC236}">
                  <a16:creationId xmlns:a16="http://schemas.microsoft.com/office/drawing/2014/main" id="{2337B92D-3F30-0741-8852-CEEF4F7BEC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7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8" name="Line 70">
              <a:extLst>
                <a:ext uri="{FF2B5EF4-FFF2-40B4-BE49-F238E27FC236}">
                  <a16:creationId xmlns:a16="http://schemas.microsoft.com/office/drawing/2014/main" id="{5D3769CA-0977-444C-A5AC-B238F87270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792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49" name="Line 71">
              <a:extLst>
                <a:ext uri="{FF2B5EF4-FFF2-40B4-BE49-F238E27FC236}">
                  <a16:creationId xmlns:a16="http://schemas.microsoft.com/office/drawing/2014/main" id="{5E7653A0-E821-7140-935C-20DB87B773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2850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50" name="Line 72">
              <a:extLst>
                <a:ext uri="{FF2B5EF4-FFF2-40B4-BE49-F238E27FC236}">
                  <a16:creationId xmlns:a16="http://schemas.microsoft.com/office/drawing/2014/main" id="{9E39D907-DF7B-1748-9C87-99FCE7FBE8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8" y="3036"/>
              <a:ext cx="7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51" name="Line 73">
              <a:extLst>
                <a:ext uri="{FF2B5EF4-FFF2-40B4-BE49-F238E27FC236}">
                  <a16:creationId xmlns:a16="http://schemas.microsoft.com/office/drawing/2014/main" id="{07B9AD4E-5606-414F-9247-218CA5FFAB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4" y="3084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52" name="Line 74">
              <a:extLst>
                <a:ext uri="{FF2B5EF4-FFF2-40B4-BE49-F238E27FC236}">
                  <a16:creationId xmlns:a16="http://schemas.microsoft.com/office/drawing/2014/main" id="{426EB1D0-279F-9E4C-B9A9-B4FADE20FE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6" y="313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53" name="Line 75">
              <a:extLst>
                <a:ext uri="{FF2B5EF4-FFF2-40B4-BE49-F238E27FC236}">
                  <a16:creationId xmlns:a16="http://schemas.microsoft.com/office/drawing/2014/main" id="{C418ED18-63E8-EB4D-AA7D-42A65A6B62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48" y="3160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54" name="Line 76">
              <a:extLst>
                <a:ext uri="{FF2B5EF4-FFF2-40B4-BE49-F238E27FC236}">
                  <a16:creationId xmlns:a16="http://schemas.microsoft.com/office/drawing/2014/main" id="{0C410B93-ADD5-5E40-803F-D14BDF5065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0" y="2696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4998" name="Group 77">
            <a:extLst>
              <a:ext uri="{FF2B5EF4-FFF2-40B4-BE49-F238E27FC236}">
                <a16:creationId xmlns:a16="http://schemas.microsoft.com/office/drawing/2014/main" id="{BEF85516-21F9-B640-B6C1-048326CDB48B}"/>
              </a:ext>
            </a:extLst>
          </p:cNvPr>
          <p:cNvGrpSpPr>
            <a:grpSpLocks/>
          </p:cNvGrpSpPr>
          <p:nvPr/>
        </p:nvGrpSpPr>
        <p:grpSpPr bwMode="auto">
          <a:xfrm>
            <a:off x="1790700" y="2743200"/>
            <a:ext cx="908050" cy="908050"/>
            <a:chOff x="1208" y="2688"/>
            <a:chExt cx="572" cy="572"/>
          </a:xfrm>
        </p:grpSpPr>
        <p:sp>
          <p:nvSpPr>
            <p:cNvPr id="85209" name="Oval 78">
              <a:extLst>
                <a:ext uri="{FF2B5EF4-FFF2-40B4-BE49-F238E27FC236}">
                  <a16:creationId xmlns:a16="http://schemas.microsoft.com/office/drawing/2014/main" id="{95CB8EAF-7519-F14A-8315-E0233A88B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784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5210" name="Line 79">
              <a:extLst>
                <a:ext uri="{FF2B5EF4-FFF2-40B4-BE49-F238E27FC236}">
                  <a16:creationId xmlns:a16="http://schemas.microsoft.com/office/drawing/2014/main" id="{9B319646-E637-9947-BBC8-5DA1ADE9F9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10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1" name="Line 80">
              <a:extLst>
                <a:ext uri="{FF2B5EF4-FFF2-40B4-BE49-F238E27FC236}">
                  <a16:creationId xmlns:a16="http://schemas.microsoft.com/office/drawing/2014/main" id="{D7F1036C-FD63-EB4B-A711-C5C75D91B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76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2" name="Line 81">
              <a:extLst>
                <a:ext uri="{FF2B5EF4-FFF2-40B4-BE49-F238E27FC236}">
                  <a16:creationId xmlns:a16="http://schemas.microsoft.com/office/drawing/2014/main" id="{736F781D-9C9D-3049-AFA4-10905A5695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0" y="3096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3" name="Line 82">
              <a:extLst>
                <a:ext uri="{FF2B5EF4-FFF2-40B4-BE49-F238E27FC236}">
                  <a16:creationId xmlns:a16="http://schemas.microsoft.com/office/drawing/2014/main" id="{01F6039C-F905-E34A-9CCC-811FF0B135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6" y="31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4" name="Line 83">
              <a:extLst>
                <a:ext uri="{FF2B5EF4-FFF2-40B4-BE49-F238E27FC236}">
                  <a16:creationId xmlns:a16="http://schemas.microsoft.com/office/drawing/2014/main" id="{B1E5916D-7E36-854A-A0E2-786342A618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16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5" name="Line 84">
              <a:extLst>
                <a:ext uri="{FF2B5EF4-FFF2-40B4-BE49-F238E27FC236}">
                  <a16:creationId xmlns:a16="http://schemas.microsoft.com/office/drawing/2014/main" id="{F1D6DE9E-FC7F-4949-9143-B4ABA27347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4" y="316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6" name="Line 85">
              <a:extLst>
                <a:ext uri="{FF2B5EF4-FFF2-40B4-BE49-F238E27FC236}">
                  <a16:creationId xmlns:a16="http://schemas.microsoft.com/office/drawing/2014/main" id="{38CB4866-6B98-E24C-B976-30BDF471DA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2" y="3046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7" name="Line 86">
              <a:extLst>
                <a:ext uri="{FF2B5EF4-FFF2-40B4-BE49-F238E27FC236}">
                  <a16:creationId xmlns:a16="http://schemas.microsoft.com/office/drawing/2014/main" id="{7FDB02C7-B171-CD45-A668-073B889B5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8" y="2998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8" name="Line 87">
              <a:extLst>
                <a:ext uri="{FF2B5EF4-FFF2-40B4-BE49-F238E27FC236}">
                  <a16:creationId xmlns:a16="http://schemas.microsoft.com/office/drawing/2014/main" id="{3BE3FFB4-A33F-2844-98DA-E87FC2F3E8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16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19" name="Line 88">
              <a:extLst>
                <a:ext uri="{FF2B5EF4-FFF2-40B4-BE49-F238E27FC236}">
                  <a16:creationId xmlns:a16="http://schemas.microsoft.com/office/drawing/2014/main" id="{A40229B8-2CB7-254D-87B0-4EA53AF579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2836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0" name="Line 89">
              <a:extLst>
                <a:ext uri="{FF2B5EF4-FFF2-40B4-BE49-F238E27FC236}">
                  <a16:creationId xmlns:a16="http://schemas.microsoft.com/office/drawing/2014/main" id="{C12AD45B-31CD-4C46-8B6C-5012B7F305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8" y="2772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1" name="Line 90">
              <a:extLst>
                <a:ext uri="{FF2B5EF4-FFF2-40B4-BE49-F238E27FC236}">
                  <a16:creationId xmlns:a16="http://schemas.microsoft.com/office/drawing/2014/main" id="{F4F05933-7843-3246-8DBE-7B81902DD9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64" y="272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2" name="Line 91">
              <a:extLst>
                <a:ext uri="{FF2B5EF4-FFF2-40B4-BE49-F238E27FC236}">
                  <a16:creationId xmlns:a16="http://schemas.microsoft.com/office/drawing/2014/main" id="{8CBA3390-2461-7D46-8CE8-A4C99107C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268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3" name="Line 92">
              <a:extLst>
                <a:ext uri="{FF2B5EF4-FFF2-40B4-BE49-F238E27FC236}">
                  <a16:creationId xmlns:a16="http://schemas.microsoft.com/office/drawing/2014/main" id="{B0D782E4-0E78-854F-8951-8DE1F7B74A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" y="2696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4" name="Line 93">
              <a:extLst>
                <a:ext uri="{FF2B5EF4-FFF2-40B4-BE49-F238E27FC236}">
                  <a16:creationId xmlns:a16="http://schemas.microsoft.com/office/drawing/2014/main" id="{3C5B1152-1AE2-BE46-BD98-18DFD6D8C0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7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5" name="Line 94">
              <a:extLst>
                <a:ext uri="{FF2B5EF4-FFF2-40B4-BE49-F238E27FC236}">
                  <a16:creationId xmlns:a16="http://schemas.microsoft.com/office/drawing/2014/main" id="{A17BC328-452F-E247-B86F-5C9BBB7680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792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6" name="Line 95">
              <a:extLst>
                <a:ext uri="{FF2B5EF4-FFF2-40B4-BE49-F238E27FC236}">
                  <a16:creationId xmlns:a16="http://schemas.microsoft.com/office/drawing/2014/main" id="{35F46ED0-CB9F-FC4E-8639-F6F94BC66A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2850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7" name="Line 96">
              <a:extLst>
                <a:ext uri="{FF2B5EF4-FFF2-40B4-BE49-F238E27FC236}">
                  <a16:creationId xmlns:a16="http://schemas.microsoft.com/office/drawing/2014/main" id="{C180E586-60D8-BA43-81E6-812529C9C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8" y="3036"/>
              <a:ext cx="7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8" name="Line 97">
              <a:extLst>
                <a:ext uri="{FF2B5EF4-FFF2-40B4-BE49-F238E27FC236}">
                  <a16:creationId xmlns:a16="http://schemas.microsoft.com/office/drawing/2014/main" id="{F6C36FAC-A8FA-0142-AB3B-27EF027B9F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4" y="3084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29" name="Line 98">
              <a:extLst>
                <a:ext uri="{FF2B5EF4-FFF2-40B4-BE49-F238E27FC236}">
                  <a16:creationId xmlns:a16="http://schemas.microsoft.com/office/drawing/2014/main" id="{A2A62C4B-7FE8-DF44-9E12-643E9C585F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6" y="313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30" name="Line 99">
              <a:extLst>
                <a:ext uri="{FF2B5EF4-FFF2-40B4-BE49-F238E27FC236}">
                  <a16:creationId xmlns:a16="http://schemas.microsoft.com/office/drawing/2014/main" id="{4DD29F86-18FD-8D42-888C-B8A6FA8DE9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48" y="3160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31" name="Line 100">
              <a:extLst>
                <a:ext uri="{FF2B5EF4-FFF2-40B4-BE49-F238E27FC236}">
                  <a16:creationId xmlns:a16="http://schemas.microsoft.com/office/drawing/2014/main" id="{72A77078-B6AC-9E4F-8D94-905C0B5569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0" y="2696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4999" name="Group 101">
            <a:extLst>
              <a:ext uri="{FF2B5EF4-FFF2-40B4-BE49-F238E27FC236}">
                <a16:creationId xmlns:a16="http://schemas.microsoft.com/office/drawing/2014/main" id="{6D4EC1E8-0A3C-1D47-A98E-4693DCB6AC77}"/>
              </a:ext>
            </a:extLst>
          </p:cNvPr>
          <p:cNvGrpSpPr>
            <a:grpSpLocks/>
          </p:cNvGrpSpPr>
          <p:nvPr/>
        </p:nvGrpSpPr>
        <p:grpSpPr bwMode="auto">
          <a:xfrm>
            <a:off x="1028700" y="2590800"/>
            <a:ext cx="908050" cy="908050"/>
            <a:chOff x="1208" y="2688"/>
            <a:chExt cx="572" cy="572"/>
          </a:xfrm>
        </p:grpSpPr>
        <p:sp>
          <p:nvSpPr>
            <p:cNvPr id="85186" name="Oval 102">
              <a:extLst>
                <a:ext uri="{FF2B5EF4-FFF2-40B4-BE49-F238E27FC236}">
                  <a16:creationId xmlns:a16="http://schemas.microsoft.com/office/drawing/2014/main" id="{CA4F21D8-6E0C-7541-ABB1-F62C11C71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784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5187" name="Line 103">
              <a:extLst>
                <a:ext uri="{FF2B5EF4-FFF2-40B4-BE49-F238E27FC236}">
                  <a16:creationId xmlns:a16="http://schemas.microsoft.com/office/drawing/2014/main" id="{0C63D7DD-C9A1-E243-9993-A3D6F8667F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10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88" name="Line 104">
              <a:extLst>
                <a:ext uri="{FF2B5EF4-FFF2-40B4-BE49-F238E27FC236}">
                  <a16:creationId xmlns:a16="http://schemas.microsoft.com/office/drawing/2014/main" id="{6E5B847E-707B-804A-BDB3-162B48681A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76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89" name="Line 105">
              <a:extLst>
                <a:ext uri="{FF2B5EF4-FFF2-40B4-BE49-F238E27FC236}">
                  <a16:creationId xmlns:a16="http://schemas.microsoft.com/office/drawing/2014/main" id="{BA713B21-0B28-CC44-BD30-D9FEC6B394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0" y="3096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0" name="Line 106">
              <a:extLst>
                <a:ext uri="{FF2B5EF4-FFF2-40B4-BE49-F238E27FC236}">
                  <a16:creationId xmlns:a16="http://schemas.microsoft.com/office/drawing/2014/main" id="{C23F280B-3D93-B343-8B7E-16E2AD74C5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6" y="31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1" name="Line 107">
              <a:extLst>
                <a:ext uri="{FF2B5EF4-FFF2-40B4-BE49-F238E27FC236}">
                  <a16:creationId xmlns:a16="http://schemas.microsoft.com/office/drawing/2014/main" id="{41450451-8D66-D740-B0AC-091073E6A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16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2" name="Line 108">
              <a:extLst>
                <a:ext uri="{FF2B5EF4-FFF2-40B4-BE49-F238E27FC236}">
                  <a16:creationId xmlns:a16="http://schemas.microsoft.com/office/drawing/2014/main" id="{528EF54D-817E-A14C-A580-8483AEBC17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4" y="316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3" name="Line 109">
              <a:extLst>
                <a:ext uri="{FF2B5EF4-FFF2-40B4-BE49-F238E27FC236}">
                  <a16:creationId xmlns:a16="http://schemas.microsoft.com/office/drawing/2014/main" id="{8ABD46E9-130A-6244-AB80-FD357BF4C8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2" y="3046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4" name="Line 110">
              <a:extLst>
                <a:ext uri="{FF2B5EF4-FFF2-40B4-BE49-F238E27FC236}">
                  <a16:creationId xmlns:a16="http://schemas.microsoft.com/office/drawing/2014/main" id="{66C171A4-9351-454D-82F2-C7C7F628F3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8" y="2998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5" name="Line 111">
              <a:extLst>
                <a:ext uri="{FF2B5EF4-FFF2-40B4-BE49-F238E27FC236}">
                  <a16:creationId xmlns:a16="http://schemas.microsoft.com/office/drawing/2014/main" id="{1AA13AF6-9B9E-6248-BC52-3010C04C2C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16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6" name="Line 112">
              <a:extLst>
                <a:ext uri="{FF2B5EF4-FFF2-40B4-BE49-F238E27FC236}">
                  <a16:creationId xmlns:a16="http://schemas.microsoft.com/office/drawing/2014/main" id="{777EC8F1-EF38-4348-8771-830EFA397D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2836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7" name="Line 113">
              <a:extLst>
                <a:ext uri="{FF2B5EF4-FFF2-40B4-BE49-F238E27FC236}">
                  <a16:creationId xmlns:a16="http://schemas.microsoft.com/office/drawing/2014/main" id="{D5C3BEF1-9F08-634A-813D-EF3710D097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8" y="2772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8" name="Line 114">
              <a:extLst>
                <a:ext uri="{FF2B5EF4-FFF2-40B4-BE49-F238E27FC236}">
                  <a16:creationId xmlns:a16="http://schemas.microsoft.com/office/drawing/2014/main" id="{9BADE98A-10F4-2B44-B169-CB9916E9CF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64" y="272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99" name="Line 115">
              <a:extLst>
                <a:ext uri="{FF2B5EF4-FFF2-40B4-BE49-F238E27FC236}">
                  <a16:creationId xmlns:a16="http://schemas.microsoft.com/office/drawing/2014/main" id="{BAD90CCA-859C-3A43-9E49-0DCA307004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268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0" name="Line 116">
              <a:extLst>
                <a:ext uri="{FF2B5EF4-FFF2-40B4-BE49-F238E27FC236}">
                  <a16:creationId xmlns:a16="http://schemas.microsoft.com/office/drawing/2014/main" id="{C95C8F92-1355-E04D-BF35-D5C4BF3B7F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" y="2696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1" name="Line 117">
              <a:extLst>
                <a:ext uri="{FF2B5EF4-FFF2-40B4-BE49-F238E27FC236}">
                  <a16:creationId xmlns:a16="http://schemas.microsoft.com/office/drawing/2014/main" id="{48B1EB8F-36FE-1846-B7E5-0A98C4101E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7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2" name="Line 118">
              <a:extLst>
                <a:ext uri="{FF2B5EF4-FFF2-40B4-BE49-F238E27FC236}">
                  <a16:creationId xmlns:a16="http://schemas.microsoft.com/office/drawing/2014/main" id="{4A0CFB39-6EF6-4C41-9198-1B30A684E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792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3" name="Line 119">
              <a:extLst>
                <a:ext uri="{FF2B5EF4-FFF2-40B4-BE49-F238E27FC236}">
                  <a16:creationId xmlns:a16="http://schemas.microsoft.com/office/drawing/2014/main" id="{581C4287-29A5-6046-8838-C23D678E79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2850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4" name="Line 120">
              <a:extLst>
                <a:ext uri="{FF2B5EF4-FFF2-40B4-BE49-F238E27FC236}">
                  <a16:creationId xmlns:a16="http://schemas.microsoft.com/office/drawing/2014/main" id="{6438127B-503A-B34D-9625-11234A47C8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8" y="3036"/>
              <a:ext cx="7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5" name="Line 121">
              <a:extLst>
                <a:ext uri="{FF2B5EF4-FFF2-40B4-BE49-F238E27FC236}">
                  <a16:creationId xmlns:a16="http://schemas.microsoft.com/office/drawing/2014/main" id="{5D8E07CF-97AB-D64F-B669-F707B5C76F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4" y="3084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6" name="Line 122">
              <a:extLst>
                <a:ext uri="{FF2B5EF4-FFF2-40B4-BE49-F238E27FC236}">
                  <a16:creationId xmlns:a16="http://schemas.microsoft.com/office/drawing/2014/main" id="{92E9FA71-9D99-4D46-837A-C72F7A8B1B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6" y="313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7" name="Line 123">
              <a:extLst>
                <a:ext uri="{FF2B5EF4-FFF2-40B4-BE49-F238E27FC236}">
                  <a16:creationId xmlns:a16="http://schemas.microsoft.com/office/drawing/2014/main" id="{AEFE4539-1F12-2541-8C39-00DE354F36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48" y="3160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208" name="Line 124">
              <a:extLst>
                <a:ext uri="{FF2B5EF4-FFF2-40B4-BE49-F238E27FC236}">
                  <a16:creationId xmlns:a16="http://schemas.microsoft.com/office/drawing/2014/main" id="{80F460C2-07EE-8849-88B9-067F5DC1A5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0" y="2696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00" name="Group 125">
            <a:extLst>
              <a:ext uri="{FF2B5EF4-FFF2-40B4-BE49-F238E27FC236}">
                <a16:creationId xmlns:a16="http://schemas.microsoft.com/office/drawing/2014/main" id="{4CAE8039-D2B0-F34F-8842-101A0EBC22C4}"/>
              </a:ext>
            </a:extLst>
          </p:cNvPr>
          <p:cNvGrpSpPr>
            <a:grpSpLocks/>
          </p:cNvGrpSpPr>
          <p:nvPr/>
        </p:nvGrpSpPr>
        <p:grpSpPr bwMode="auto">
          <a:xfrm>
            <a:off x="1257300" y="3352800"/>
            <a:ext cx="908050" cy="908050"/>
            <a:chOff x="1208" y="2688"/>
            <a:chExt cx="572" cy="572"/>
          </a:xfrm>
        </p:grpSpPr>
        <p:sp>
          <p:nvSpPr>
            <p:cNvPr id="85163" name="Oval 126">
              <a:extLst>
                <a:ext uri="{FF2B5EF4-FFF2-40B4-BE49-F238E27FC236}">
                  <a16:creationId xmlns:a16="http://schemas.microsoft.com/office/drawing/2014/main" id="{B1030E58-CD41-3B4D-A3AD-43584B540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784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5164" name="Line 127">
              <a:extLst>
                <a:ext uri="{FF2B5EF4-FFF2-40B4-BE49-F238E27FC236}">
                  <a16:creationId xmlns:a16="http://schemas.microsoft.com/office/drawing/2014/main" id="{4FF5FDB8-65B8-0346-AD84-11F7488B4A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10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65" name="Line 128">
              <a:extLst>
                <a:ext uri="{FF2B5EF4-FFF2-40B4-BE49-F238E27FC236}">
                  <a16:creationId xmlns:a16="http://schemas.microsoft.com/office/drawing/2014/main" id="{B64D6683-984E-1E4D-9258-729C856DD0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76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66" name="Line 129">
              <a:extLst>
                <a:ext uri="{FF2B5EF4-FFF2-40B4-BE49-F238E27FC236}">
                  <a16:creationId xmlns:a16="http://schemas.microsoft.com/office/drawing/2014/main" id="{33365710-E9A7-8247-97DA-04F82A2383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0" y="3096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67" name="Line 130">
              <a:extLst>
                <a:ext uri="{FF2B5EF4-FFF2-40B4-BE49-F238E27FC236}">
                  <a16:creationId xmlns:a16="http://schemas.microsoft.com/office/drawing/2014/main" id="{D8305491-59C9-F247-A17E-1E12B5AAAE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6" y="31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68" name="Line 131">
              <a:extLst>
                <a:ext uri="{FF2B5EF4-FFF2-40B4-BE49-F238E27FC236}">
                  <a16:creationId xmlns:a16="http://schemas.microsoft.com/office/drawing/2014/main" id="{846B9B1E-7EB4-FC46-8EB1-520736E3D3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16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69" name="Line 132">
              <a:extLst>
                <a:ext uri="{FF2B5EF4-FFF2-40B4-BE49-F238E27FC236}">
                  <a16:creationId xmlns:a16="http://schemas.microsoft.com/office/drawing/2014/main" id="{B7A9C04A-0A55-A74C-9758-5A4FB1F583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4" y="316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0" name="Line 133">
              <a:extLst>
                <a:ext uri="{FF2B5EF4-FFF2-40B4-BE49-F238E27FC236}">
                  <a16:creationId xmlns:a16="http://schemas.microsoft.com/office/drawing/2014/main" id="{4D436FC2-2C23-164E-8792-946C05B829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2" y="3046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1" name="Line 134">
              <a:extLst>
                <a:ext uri="{FF2B5EF4-FFF2-40B4-BE49-F238E27FC236}">
                  <a16:creationId xmlns:a16="http://schemas.microsoft.com/office/drawing/2014/main" id="{AB182788-9239-D44D-9D23-DEBB34D50A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8" y="2998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2" name="Line 135">
              <a:extLst>
                <a:ext uri="{FF2B5EF4-FFF2-40B4-BE49-F238E27FC236}">
                  <a16:creationId xmlns:a16="http://schemas.microsoft.com/office/drawing/2014/main" id="{509E66B7-C672-1846-A0CB-E40D18660B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16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3" name="Line 136">
              <a:extLst>
                <a:ext uri="{FF2B5EF4-FFF2-40B4-BE49-F238E27FC236}">
                  <a16:creationId xmlns:a16="http://schemas.microsoft.com/office/drawing/2014/main" id="{62C3A474-579E-8349-8C9C-87DD38818F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2836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4" name="Line 137">
              <a:extLst>
                <a:ext uri="{FF2B5EF4-FFF2-40B4-BE49-F238E27FC236}">
                  <a16:creationId xmlns:a16="http://schemas.microsoft.com/office/drawing/2014/main" id="{5807523B-DE70-B64D-BCDD-5AC63DDFD4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8" y="2772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5" name="Line 138">
              <a:extLst>
                <a:ext uri="{FF2B5EF4-FFF2-40B4-BE49-F238E27FC236}">
                  <a16:creationId xmlns:a16="http://schemas.microsoft.com/office/drawing/2014/main" id="{8D0DE5B7-1777-5641-AB45-9DBD97C248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64" y="272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6" name="Line 139">
              <a:extLst>
                <a:ext uri="{FF2B5EF4-FFF2-40B4-BE49-F238E27FC236}">
                  <a16:creationId xmlns:a16="http://schemas.microsoft.com/office/drawing/2014/main" id="{597477EE-D7E0-114A-B8EE-FF0A52BD64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268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7" name="Line 140">
              <a:extLst>
                <a:ext uri="{FF2B5EF4-FFF2-40B4-BE49-F238E27FC236}">
                  <a16:creationId xmlns:a16="http://schemas.microsoft.com/office/drawing/2014/main" id="{1677E9FF-7FC7-B64E-A91B-1F31D37223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" y="2696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8" name="Line 141">
              <a:extLst>
                <a:ext uri="{FF2B5EF4-FFF2-40B4-BE49-F238E27FC236}">
                  <a16:creationId xmlns:a16="http://schemas.microsoft.com/office/drawing/2014/main" id="{BB295797-6E90-0A48-B931-4AE5CB8813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7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79" name="Line 142">
              <a:extLst>
                <a:ext uri="{FF2B5EF4-FFF2-40B4-BE49-F238E27FC236}">
                  <a16:creationId xmlns:a16="http://schemas.microsoft.com/office/drawing/2014/main" id="{46FFF883-B587-854A-AD3C-959660D4A4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792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80" name="Line 143">
              <a:extLst>
                <a:ext uri="{FF2B5EF4-FFF2-40B4-BE49-F238E27FC236}">
                  <a16:creationId xmlns:a16="http://schemas.microsoft.com/office/drawing/2014/main" id="{2DE72C91-0ED8-1D44-844B-F79CEA92DB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2850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81" name="Line 144">
              <a:extLst>
                <a:ext uri="{FF2B5EF4-FFF2-40B4-BE49-F238E27FC236}">
                  <a16:creationId xmlns:a16="http://schemas.microsoft.com/office/drawing/2014/main" id="{DCAD756A-901A-764A-ABD6-C9701CFD57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8" y="3036"/>
              <a:ext cx="7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82" name="Line 145">
              <a:extLst>
                <a:ext uri="{FF2B5EF4-FFF2-40B4-BE49-F238E27FC236}">
                  <a16:creationId xmlns:a16="http://schemas.microsoft.com/office/drawing/2014/main" id="{F5C7D2D8-7006-3E44-827C-960519E7CE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4" y="3084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83" name="Line 146">
              <a:extLst>
                <a:ext uri="{FF2B5EF4-FFF2-40B4-BE49-F238E27FC236}">
                  <a16:creationId xmlns:a16="http://schemas.microsoft.com/office/drawing/2014/main" id="{CC403260-2458-E946-A37F-137166516B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6" y="313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84" name="Line 147">
              <a:extLst>
                <a:ext uri="{FF2B5EF4-FFF2-40B4-BE49-F238E27FC236}">
                  <a16:creationId xmlns:a16="http://schemas.microsoft.com/office/drawing/2014/main" id="{35FFA03A-A78A-B243-80D5-326D83E1E1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48" y="3160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85" name="Line 148">
              <a:extLst>
                <a:ext uri="{FF2B5EF4-FFF2-40B4-BE49-F238E27FC236}">
                  <a16:creationId xmlns:a16="http://schemas.microsoft.com/office/drawing/2014/main" id="{0805835F-4CD3-C74C-9A42-266D713A56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0" y="2696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01" name="Group 149">
            <a:extLst>
              <a:ext uri="{FF2B5EF4-FFF2-40B4-BE49-F238E27FC236}">
                <a16:creationId xmlns:a16="http://schemas.microsoft.com/office/drawing/2014/main" id="{95FB0CB6-9F56-7745-BCE6-59798AFA60B4}"/>
              </a:ext>
            </a:extLst>
          </p:cNvPr>
          <p:cNvGrpSpPr>
            <a:grpSpLocks/>
          </p:cNvGrpSpPr>
          <p:nvPr/>
        </p:nvGrpSpPr>
        <p:grpSpPr bwMode="auto">
          <a:xfrm>
            <a:off x="2247900" y="3505200"/>
            <a:ext cx="908050" cy="908050"/>
            <a:chOff x="1208" y="2688"/>
            <a:chExt cx="572" cy="572"/>
          </a:xfrm>
        </p:grpSpPr>
        <p:sp>
          <p:nvSpPr>
            <p:cNvPr id="85140" name="Oval 150">
              <a:extLst>
                <a:ext uri="{FF2B5EF4-FFF2-40B4-BE49-F238E27FC236}">
                  <a16:creationId xmlns:a16="http://schemas.microsoft.com/office/drawing/2014/main" id="{6256CE42-E206-2342-86F7-DF3CBCCDA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784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5141" name="Line 151">
              <a:extLst>
                <a:ext uri="{FF2B5EF4-FFF2-40B4-BE49-F238E27FC236}">
                  <a16:creationId xmlns:a16="http://schemas.microsoft.com/office/drawing/2014/main" id="{FC95E06B-D77F-C24E-A31B-1DDD080B36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10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42" name="Line 152">
              <a:extLst>
                <a:ext uri="{FF2B5EF4-FFF2-40B4-BE49-F238E27FC236}">
                  <a16:creationId xmlns:a16="http://schemas.microsoft.com/office/drawing/2014/main" id="{4B197DC1-3013-C244-9E67-9213B4246C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76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43" name="Line 153">
              <a:extLst>
                <a:ext uri="{FF2B5EF4-FFF2-40B4-BE49-F238E27FC236}">
                  <a16:creationId xmlns:a16="http://schemas.microsoft.com/office/drawing/2014/main" id="{16AF8212-84A1-A349-8C6B-D89A989015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0" y="3096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44" name="Line 154">
              <a:extLst>
                <a:ext uri="{FF2B5EF4-FFF2-40B4-BE49-F238E27FC236}">
                  <a16:creationId xmlns:a16="http://schemas.microsoft.com/office/drawing/2014/main" id="{304EBFFF-07F8-554C-A211-D162DB91E6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6" y="31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45" name="Line 155">
              <a:extLst>
                <a:ext uri="{FF2B5EF4-FFF2-40B4-BE49-F238E27FC236}">
                  <a16:creationId xmlns:a16="http://schemas.microsoft.com/office/drawing/2014/main" id="{604C29A9-E32E-7D40-9197-7661DAE1B7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16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46" name="Line 156">
              <a:extLst>
                <a:ext uri="{FF2B5EF4-FFF2-40B4-BE49-F238E27FC236}">
                  <a16:creationId xmlns:a16="http://schemas.microsoft.com/office/drawing/2014/main" id="{BD54A14D-BD97-DF44-8FC0-825C3FF1E4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4" y="316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47" name="Line 157">
              <a:extLst>
                <a:ext uri="{FF2B5EF4-FFF2-40B4-BE49-F238E27FC236}">
                  <a16:creationId xmlns:a16="http://schemas.microsoft.com/office/drawing/2014/main" id="{5AA57077-826F-DC4F-B621-48BC33C6EE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2" y="3046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48" name="Line 158">
              <a:extLst>
                <a:ext uri="{FF2B5EF4-FFF2-40B4-BE49-F238E27FC236}">
                  <a16:creationId xmlns:a16="http://schemas.microsoft.com/office/drawing/2014/main" id="{C8762AC2-53F3-EF40-A00B-6B4F4944FA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8" y="2998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49" name="Line 159">
              <a:extLst>
                <a:ext uri="{FF2B5EF4-FFF2-40B4-BE49-F238E27FC236}">
                  <a16:creationId xmlns:a16="http://schemas.microsoft.com/office/drawing/2014/main" id="{5950E070-DBCA-AA4A-A54E-790E2151EC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16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0" name="Line 160">
              <a:extLst>
                <a:ext uri="{FF2B5EF4-FFF2-40B4-BE49-F238E27FC236}">
                  <a16:creationId xmlns:a16="http://schemas.microsoft.com/office/drawing/2014/main" id="{B46BD2EE-98A5-E24B-8F9E-945219DD0B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2836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1" name="Line 161">
              <a:extLst>
                <a:ext uri="{FF2B5EF4-FFF2-40B4-BE49-F238E27FC236}">
                  <a16:creationId xmlns:a16="http://schemas.microsoft.com/office/drawing/2014/main" id="{422DD507-F692-094B-9B33-122DDB4A99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8" y="2772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2" name="Line 162">
              <a:extLst>
                <a:ext uri="{FF2B5EF4-FFF2-40B4-BE49-F238E27FC236}">
                  <a16:creationId xmlns:a16="http://schemas.microsoft.com/office/drawing/2014/main" id="{BD1ED98C-0F04-9E4C-94FE-52A043E535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64" y="272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3" name="Line 163">
              <a:extLst>
                <a:ext uri="{FF2B5EF4-FFF2-40B4-BE49-F238E27FC236}">
                  <a16:creationId xmlns:a16="http://schemas.microsoft.com/office/drawing/2014/main" id="{9EF4BFB5-E4C5-894D-B7ED-A0C0423BE6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268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4" name="Line 164">
              <a:extLst>
                <a:ext uri="{FF2B5EF4-FFF2-40B4-BE49-F238E27FC236}">
                  <a16:creationId xmlns:a16="http://schemas.microsoft.com/office/drawing/2014/main" id="{829B6F26-0454-8A4D-A60A-541CDC7BFA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" y="2696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5" name="Line 165">
              <a:extLst>
                <a:ext uri="{FF2B5EF4-FFF2-40B4-BE49-F238E27FC236}">
                  <a16:creationId xmlns:a16="http://schemas.microsoft.com/office/drawing/2014/main" id="{BFC2CFA1-A33B-0144-9220-D1A611CF4D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7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6" name="Line 166">
              <a:extLst>
                <a:ext uri="{FF2B5EF4-FFF2-40B4-BE49-F238E27FC236}">
                  <a16:creationId xmlns:a16="http://schemas.microsoft.com/office/drawing/2014/main" id="{2EF11ED9-E72F-6D4D-8CA2-242C018B0C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792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7" name="Line 167">
              <a:extLst>
                <a:ext uri="{FF2B5EF4-FFF2-40B4-BE49-F238E27FC236}">
                  <a16:creationId xmlns:a16="http://schemas.microsoft.com/office/drawing/2014/main" id="{283AE3AD-8D82-4B4E-ADC4-2B6A50C721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2850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8" name="Line 168">
              <a:extLst>
                <a:ext uri="{FF2B5EF4-FFF2-40B4-BE49-F238E27FC236}">
                  <a16:creationId xmlns:a16="http://schemas.microsoft.com/office/drawing/2014/main" id="{6A7CCF3D-A8C6-9F4B-8278-A92D8E20A4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8" y="3036"/>
              <a:ext cx="7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59" name="Line 169">
              <a:extLst>
                <a:ext uri="{FF2B5EF4-FFF2-40B4-BE49-F238E27FC236}">
                  <a16:creationId xmlns:a16="http://schemas.microsoft.com/office/drawing/2014/main" id="{7B7C4B41-2643-484B-A7C7-58C0141CBA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4" y="3084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60" name="Line 170">
              <a:extLst>
                <a:ext uri="{FF2B5EF4-FFF2-40B4-BE49-F238E27FC236}">
                  <a16:creationId xmlns:a16="http://schemas.microsoft.com/office/drawing/2014/main" id="{373A7985-6905-CF45-8784-0D3303FBB6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6" y="313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61" name="Line 171">
              <a:extLst>
                <a:ext uri="{FF2B5EF4-FFF2-40B4-BE49-F238E27FC236}">
                  <a16:creationId xmlns:a16="http://schemas.microsoft.com/office/drawing/2014/main" id="{7A4939CF-C6C6-254E-A182-653131979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48" y="3160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62" name="Line 172">
              <a:extLst>
                <a:ext uri="{FF2B5EF4-FFF2-40B4-BE49-F238E27FC236}">
                  <a16:creationId xmlns:a16="http://schemas.microsoft.com/office/drawing/2014/main" id="{BE3E788C-0B44-E346-9822-60EC653A4C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0" y="2696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02" name="Group 173">
            <a:extLst>
              <a:ext uri="{FF2B5EF4-FFF2-40B4-BE49-F238E27FC236}">
                <a16:creationId xmlns:a16="http://schemas.microsoft.com/office/drawing/2014/main" id="{AFE57F35-BBF3-7548-8948-A9B387304F64}"/>
              </a:ext>
            </a:extLst>
          </p:cNvPr>
          <p:cNvGrpSpPr>
            <a:grpSpLocks/>
          </p:cNvGrpSpPr>
          <p:nvPr/>
        </p:nvGrpSpPr>
        <p:grpSpPr bwMode="auto">
          <a:xfrm>
            <a:off x="1638300" y="4114800"/>
            <a:ext cx="908050" cy="908050"/>
            <a:chOff x="1208" y="2688"/>
            <a:chExt cx="572" cy="572"/>
          </a:xfrm>
        </p:grpSpPr>
        <p:sp>
          <p:nvSpPr>
            <p:cNvPr id="85117" name="Oval 174">
              <a:extLst>
                <a:ext uri="{FF2B5EF4-FFF2-40B4-BE49-F238E27FC236}">
                  <a16:creationId xmlns:a16="http://schemas.microsoft.com/office/drawing/2014/main" id="{196EA6A9-F324-EC4E-AE83-38FB14AD1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784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5118" name="Line 175">
              <a:extLst>
                <a:ext uri="{FF2B5EF4-FFF2-40B4-BE49-F238E27FC236}">
                  <a16:creationId xmlns:a16="http://schemas.microsoft.com/office/drawing/2014/main" id="{2D409E9F-F443-3944-BCA2-2DDB9D104C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10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19" name="Line 176">
              <a:extLst>
                <a:ext uri="{FF2B5EF4-FFF2-40B4-BE49-F238E27FC236}">
                  <a16:creationId xmlns:a16="http://schemas.microsoft.com/office/drawing/2014/main" id="{267710C9-C273-0F4D-9EFA-3394CCA79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2976"/>
              <a:ext cx="100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0" name="Line 177">
              <a:extLst>
                <a:ext uri="{FF2B5EF4-FFF2-40B4-BE49-F238E27FC236}">
                  <a16:creationId xmlns:a16="http://schemas.microsoft.com/office/drawing/2014/main" id="{BFCDC41D-9275-B840-9347-BE30225A16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0" y="3096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1" name="Line 178">
              <a:extLst>
                <a:ext uri="{FF2B5EF4-FFF2-40B4-BE49-F238E27FC236}">
                  <a16:creationId xmlns:a16="http://schemas.microsoft.com/office/drawing/2014/main" id="{B3BF44CF-665C-9141-8B53-3188C58DEE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36" y="31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2" name="Line 179">
              <a:extLst>
                <a:ext uri="{FF2B5EF4-FFF2-40B4-BE49-F238E27FC236}">
                  <a16:creationId xmlns:a16="http://schemas.microsoft.com/office/drawing/2014/main" id="{E036FB16-7144-6748-9375-8F9E2389E6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16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3" name="Line 180">
              <a:extLst>
                <a:ext uri="{FF2B5EF4-FFF2-40B4-BE49-F238E27FC236}">
                  <a16:creationId xmlns:a16="http://schemas.microsoft.com/office/drawing/2014/main" id="{BDF9CFD0-B10F-5041-BFE0-DC54ED7448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04" y="316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4" name="Line 181">
              <a:extLst>
                <a:ext uri="{FF2B5EF4-FFF2-40B4-BE49-F238E27FC236}">
                  <a16:creationId xmlns:a16="http://schemas.microsoft.com/office/drawing/2014/main" id="{8A689C09-4B0B-1F44-90FB-2B3FDC71DA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2" y="3046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5" name="Line 182">
              <a:extLst>
                <a:ext uri="{FF2B5EF4-FFF2-40B4-BE49-F238E27FC236}">
                  <a16:creationId xmlns:a16="http://schemas.microsoft.com/office/drawing/2014/main" id="{28FBDFF2-A6FB-744D-83B8-E336D6AA46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8" y="2998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6" name="Line 183">
              <a:extLst>
                <a:ext uri="{FF2B5EF4-FFF2-40B4-BE49-F238E27FC236}">
                  <a16:creationId xmlns:a16="http://schemas.microsoft.com/office/drawing/2014/main" id="{E3C18FFF-02C8-944F-AE16-FA89BCFF25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916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7" name="Line 184">
              <a:extLst>
                <a:ext uri="{FF2B5EF4-FFF2-40B4-BE49-F238E27FC236}">
                  <a16:creationId xmlns:a16="http://schemas.microsoft.com/office/drawing/2014/main" id="{B3DBC1E3-0002-1B45-96EC-85C80B899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2836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8" name="Line 185">
              <a:extLst>
                <a:ext uri="{FF2B5EF4-FFF2-40B4-BE49-F238E27FC236}">
                  <a16:creationId xmlns:a16="http://schemas.microsoft.com/office/drawing/2014/main" id="{0496550A-B9BB-C542-A1CE-529512B6FE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8" y="2772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29" name="Line 186">
              <a:extLst>
                <a:ext uri="{FF2B5EF4-FFF2-40B4-BE49-F238E27FC236}">
                  <a16:creationId xmlns:a16="http://schemas.microsoft.com/office/drawing/2014/main" id="{9E597638-1DE3-4D43-9D7C-67A73EF529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64" y="272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0" name="Line 187">
              <a:extLst>
                <a:ext uri="{FF2B5EF4-FFF2-40B4-BE49-F238E27FC236}">
                  <a16:creationId xmlns:a16="http://schemas.microsoft.com/office/drawing/2014/main" id="{D79F60F1-D1AD-C849-87C7-00499687D8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4" y="2688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1" name="Line 188">
              <a:extLst>
                <a:ext uri="{FF2B5EF4-FFF2-40B4-BE49-F238E27FC236}">
                  <a16:creationId xmlns:a16="http://schemas.microsoft.com/office/drawing/2014/main" id="{26D974C2-E62F-AD42-BAD6-ABCEBE4148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8" y="2696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2" name="Line 189">
              <a:extLst>
                <a:ext uri="{FF2B5EF4-FFF2-40B4-BE49-F238E27FC236}">
                  <a16:creationId xmlns:a16="http://schemas.microsoft.com/office/drawing/2014/main" id="{691E658F-5908-C046-A919-75D53A1075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732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3" name="Line 190">
              <a:extLst>
                <a:ext uri="{FF2B5EF4-FFF2-40B4-BE49-F238E27FC236}">
                  <a16:creationId xmlns:a16="http://schemas.microsoft.com/office/drawing/2014/main" id="{BA224336-7671-FB49-92B4-4E4FE3E5BA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792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4" name="Line 191">
              <a:extLst>
                <a:ext uri="{FF2B5EF4-FFF2-40B4-BE49-F238E27FC236}">
                  <a16:creationId xmlns:a16="http://schemas.microsoft.com/office/drawing/2014/main" id="{759EDA12-02B1-AB44-9A68-6D9FEB476F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0" y="2850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5" name="Line 192">
              <a:extLst>
                <a:ext uri="{FF2B5EF4-FFF2-40B4-BE49-F238E27FC236}">
                  <a16:creationId xmlns:a16="http://schemas.microsoft.com/office/drawing/2014/main" id="{138956DC-0994-9144-84C0-8F15D4A033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8" y="3036"/>
              <a:ext cx="7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6" name="Line 193">
              <a:extLst>
                <a:ext uri="{FF2B5EF4-FFF2-40B4-BE49-F238E27FC236}">
                  <a16:creationId xmlns:a16="http://schemas.microsoft.com/office/drawing/2014/main" id="{DA440B97-6426-2D43-BDCD-9301B7F6E6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4" y="3084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7" name="Line 194">
              <a:extLst>
                <a:ext uri="{FF2B5EF4-FFF2-40B4-BE49-F238E27FC236}">
                  <a16:creationId xmlns:a16="http://schemas.microsoft.com/office/drawing/2014/main" id="{AD6441AB-4AD7-4C45-AD87-00E3CDCD91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6" y="3132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8" name="Line 195">
              <a:extLst>
                <a:ext uri="{FF2B5EF4-FFF2-40B4-BE49-F238E27FC236}">
                  <a16:creationId xmlns:a16="http://schemas.microsoft.com/office/drawing/2014/main" id="{03C4BFE7-F160-7A4E-B313-D44992D563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48" y="3160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139" name="Line 196">
              <a:extLst>
                <a:ext uri="{FF2B5EF4-FFF2-40B4-BE49-F238E27FC236}">
                  <a16:creationId xmlns:a16="http://schemas.microsoft.com/office/drawing/2014/main" id="{D3CCAAC4-CC18-754A-AEB5-2A7F361267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20" y="2696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5003" name="Oval 197">
            <a:extLst>
              <a:ext uri="{FF2B5EF4-FFF2-40B4-BE49-F238E27FC236}">
                <a16:creationId xmlns:a16="http://schemas.microsoft.com/office/drawing/2014/main" id="{2D6A1ACF-ED8A-3649-A5B9-71E709BE6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49400"/>
            <a:ext cx="3733800" cy="3733800"/>
          </a:xfrm>
          <a:prstGeom prst="ellipse">
            <a:avLst/>
          </a:prstGeom>
          <a:noFill/>
          <a:ln w="152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04" name="Oval 198">
            <a:extLst>
              <a:ext uri="{FF2B5EF4-FFF2-40B4-BE49-F238E27FC236}">
                <a16:creationId xmlns:a16="http://schemas.microsoft.com/office/drawing/2014/main" id="{77264344-7D83-C44D-BD75-FE65ADEA4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600200"/>
            <a:ext cx="3733800" cy="3733800"/>
          </a:xfrm>
          <a:prstGeom prst="ellipse">
            <a:avLst/>
          </a:prstGeom>
          <a:noFill/>
          <a:ln w="1524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05" name="Oval 223">
            <a:extLst>
              <a:ext uri="{FF2B5EF4-FFF2-40B4-BE49-F238E27FC236}">
                <a16:creationId xmlns:a16="http://schemas.microsoft.com/office/drawing/2014/main" id="{C3594E25-9B79-5643-8CD5-19070BA62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971800"/>
            <a:ext cx="419100" cy="4191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06" name="Oval 227">
            <a:extLst>
              <a:ext uri="{FF2B5EF4-FFF2-40B4-BE49-F238E27FC236}">
                <a16:creationId xmlns:a16="http://schemas.microsoft.com/office/drawing/2014/main" id="{A090A096-655A-BF49-964E-747931E0F5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900" y="4114800"/>
            <a:ext cx="609600" cy="6096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07" name="Line 228">
            <a:extLst>
              <a:ext uri="{FF2B5EF4-FFF2-40B4-BE49-F238E27FC236}">
                <a16:creationId xmlns:a16="http://schemas.microsoft.com/office/drawing/2014/main" id="{8C00C3BF-F375-B04F-89C8-2E9D869888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21500" y="4314825"/>
            <a:ext cx="1587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8" name="Line 229">
            <a:extLst>
              <a:ext uri="{FF2B5EF4-FFF2-40B4-BE49-F238E27FC236}">
                <a16:creationId xmlns:a16="http://schemas.microsoft.com/office/drawing/2014/main" id="{C0DA25C6-DCFF-AD40-9540-65D27711EB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21500" y="4419600"/>
            <a:ext cx="1587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9" name="Line 230">
            <a:extLst>
              <a:ext uri="{FF2B5EF4-FFF2-40B4-BE49-F238E27FC236}">
                <a16:creationId xmlns:a16="http://schemas.microsoft.com/office/drawing/2014/main" id="{7534DFDC-EC9B-6541-84D0-22EAD210EC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86500" y="4610100"/>
            <a:ext cx="82550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0" name="Line 231">
            <a:extLst>
              <a:ext uri="{FF2B5EF4-FFF2-40B4-BE49-F238E27FC236}">
                <a16:creationId xmlns:a16="http://schemas.microsoft.com/office/drawing/2014/main" id="{9740C243-A823-0C49-BA23-2BDD65F82B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75400" y="4667250"/>
            <a:ext cx="8255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1" name="Line 232">
            <a:extLst>
              <a:ext uri="{FF2B5EF4-FFF2-40B4-BE49-F238E27FC236}">
                <a16:creationId xmlns:a16="http://schemas.microsoft.com/office/drawing/2014/main" id="{CF842263-465B-C94B-8FDB-FD155511DE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6700" y="4724400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2" name="Line 233">
            <a:extLst>
              <a:ext uri="{FF2B5EF4-FFF2-40B4-BE49-F238E27FC236}">
                <a16:creationId xmlns:a16="http://schemas.microsoft.com/office/drawing/2014/main" id="{4975F5F3-70A8-6B44-A2EB-4A5C4DD990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83350" y="471805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3" name="Line 234">
            <a:extLst>
              <a:ext uri="{FF2B5EF4-FFF2-40B4-BE49-F238E27FC236}">
                <a16:creationId xmlns:a16="http://schemas.microsoft.com/office/drawing/2014/main" id="{5D95BFCC-6A11-3446-9C39-D6953000B6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10300" y="453072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4" name="Line 235">
            <a:extLst>
              <a:ext uri="{FF2B5EF4-FFF2-40B4-BE49-F238E27FC236}">
                <a16:creationId xmlns:a16="http://schemas.microsoft.com/office/drawing/2014/main" id="{6B52157F-2480-CA47-A18E-62878A9170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4454525"/>
            <a:ext cx="14605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5" name="Line 236">
            <a:extLst>
              <a:ext uri="{FF2B5EF4-FFF2-40B4-BE49-F238E27FC236}">
                <a16:creationId xmlns:a16="http://schemas.microsoft.com/office/drawing/2014/main" id="{9AFBAAEB-1672-FE42-BF39-A6B5346872D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4324350"/>
            <a:ext cx="139700" cy="34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6" name="Line 237">
            <a:extLst>
              <a:ext uri="{FF2B5EF4-FFF2-40B4-BE49-F238E27FC236}">
                <a16:creationId xmlns:a16="http://schemas.microsoft.com/office/drawing/2014/main" id="{61101633-2B95-4E40-B20E-5AE8912E7F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1100" y="4197350"/>
            <a:ext cx="10160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7" name="Line 238">
            <a:extLst>
              <a:ext uri="{FF2B5EF4-FFF2-40B4-BE49-F238E27FC236}">
                <a16:creationId xmlns:a16="http://schemas.microsoft.com/office/drawing/2014/main" id="{60569323-E740-C544-9515-16F8A19E33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0950" y="40957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8" name="Line 244">
            <a:extLst>
              <a:ext uri="{FF2B5EF4-FFF2-40B4-BE49-F238E27FC236}">
                <a16:creationId xmlns:a16="http://schemas.microsoft.com/office/drawing/2014/main" id="{83587A76-9D22-654A-8A81-878A5BD3D3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89750" y="421957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9" name="Line 245">
            <a:extLst>
              <a:ext uri="{FF2B5EF4-FFF2-40B4-BE49-F238E27FC236}">
                <a16:creationId xmlns:a16="http://schemas.microsoft.com/office/drawing/2014/main" id="{BBA25C26-92E9-1F41-9F25-9B8E8D476D3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2450" y="4514850"/>
            <a:ext cx="12065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0" name="Line 246">
            <a:extLst>
              <a:ext uri="{FF2B5EF4-FFF2-40B4-BE49-F238E27FC236}">
                <a16:creationId xmlns:a16="http://schemas.microsoft.com/office/drawing/2014/main" id="{2B3DC6A8-F5FE-E943-914C-499C55FD64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4350" y="45910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1" name="Line 247">
            <a:extLst>
              <a:ext uri="{FF2B5EF4-FFF2-40B4-BE49-F238E27FC236}">
                <a16:creationId xmlns:a16="http://schemas.microsoft.com/office/drawing/2014/main" id="{34AC5C12-BE7F-BA4B-B918-13EE4F13BA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88150" y="4667250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2" name="Line 248">
            <a:extLst>
              <a:ext uri="{FF2B5EF4-FFF2-40B4-BE49-F238E27FC236}">
                <a16:creationId xmlns:a16="http://schemas.microsoft.com/office/drawing/2014/main" id="{A154CDC2-1409-434A-8DF5-E2424D464C3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11950" y="4711700"/>
            <a:ext cx="3175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3" name="Oval 251">
            <a:extLst>
              <a:ext uri="{FF2B5EF4-FFF2-40B4-BE49-F238E27FC236}">
                <a16:creationId xmlns:a16="http://schemas.microsoft.com/office/drawing/2014/main" id="{42FB6A28-27DC-E44A-8701-7ED724D7B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3505200"/>
            <a:ext cx="609600" cy="6096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24" name="Line 254">
            <a:extLst>
              <a:ext uri="{FF2B5EF4-FFF2-40B4-BE49-F238E27FC236}">
                <a16:creationId xmlns:a16="http://schemas.microsoft.com/office/drawing/2014/main" id="{449621AA-AB94-1245-9ADF-F91B28617C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00700" y="4000500"/>
            <a:ext cx="82550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5" name="Line 255">
            <a:extLst>
              <a:ext uri="{FF2B5EF4-FFF2-40B4-BE49-F238E27FC236}">
                <a16:creationId xmlns:a16="http://schemas.microsoft.com/office/drawing/2014/main" id="{7A11BE48-2674-5E4E-917C-C0427BBFDE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89600" y="4057650"/>
            <a:ext cx="8255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6" name="Line 256">
            <a:extLst>
              <a:ext uri="{FF2B5EF4-FFF2-40B4-BE49-F238E27FC236}">
                <a16:creationId xmlns:a16="http://schemas.microsoft.com/office/drawing/2014/main" id="{19E91ADD-4DC7-3F48-AEBD-A7AF8D037FCB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0900" y="4114800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7" name="Line 257">
            <a:extLst>
              <a:ext uri="{FF2B5EF4-FFF2-40B4-BE49-F238E27FC236}">
                <a16:creationId xmlns:a16="http://schemas.microsoft.com/office/drawing/2014/main" id="{1E0510AD-61B3-374E-A8F9-81436A82C8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7550" y="410845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8" name="Line 258">
            <a:extLst>
              <a:ext uri="{FF2B5EF4-FFF2-40B4-BE49-F238E27FC236}">
                <a16:creationId xmlns:a16="http://schemas.microsoft.com/office/drawing/2014/main" id="{35E30BA2-98BA-B24D-8E69-1738EB859C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24500" y="392112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29" name="Line 259">
            <a:extLst>
              <a:ext uri="{FF2B5EF4-FFF2-40B4-BE49-F238E27FC236}">
                <a16:creationId xmlns:a16="http://schemas.microsoft.com/office/drawing/2014/main" id="{61D8FDD1-77D4-584E-83FF-75053EA8DF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3844925"/>
            <a:ext cx="14605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0" name="Line 260">
            <a:extLst>
              <a:ext uri="{FF2B5EF4-FFF2-40B4-BE49-F238E27FC236}">
                <a16:creationId xmlns:a16="http://schemas.microsoft.com/office/drawing/2014/main" id="{5EF9EE0D-943B-404F-8CD1-A2BF8340E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714750"/>
            <a:ext cx="139700" cy="34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1" name="Line 261">
            <a:extLst>
              <a:ext uri="{FF2B5EF4-FFF2-40B4-BE49-F238E27FC236}">
                <a16:creationId xmlns:a16="http://schemas.microsoft.com/office/drawing/2014/main" id="{004258E5-2DA8-6A45-A0C5-14652EE641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5300" y="3587750"/>
            <a:ext cx="10160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2" name="Line 262">
            <a:extLst>
              <a:ext uri="{FF2B5EF4-FFF2-40B4-BE49-F238E27FC236}">
                <a16:creationId xmlns:a16="http://schemas.microsoft.com/office/drawing/2014/main" id="{25C001BA-839E-A94D-B8FE-08F7D96E4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5150" y="34861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3" name="Line 263">
            <a:extLst>
              <a:ext uri="{FF2B5EF4-FFF2-40B4-BE49-F238E27FC236}">
                <a16:creationId xmlns:a16="http://schemas.microsoft.com/office/drawing/2014/main" id="{BE8904EE-79D8-2E4D-98DA-FC809CBECB8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34050" y="3406775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4" name="Line 264">
            <a:extLst>
              <a:ext uri="{FF2B5EF4-FFF2-40B4-BE49-F238E27FC236}">
                <a16:creationId xmlns:a16="http://schemas.microsoft.com/office/drawing/2014/main" id="{1F03DC2D-9BE5-1649-B2F7-3C109874E18B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4550" y="3352800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5" name="Line 265">
            <a:extLst>
              <a:ext uri="{FF2B5EF4-FFF2-40B4-BE49-F238E27FC236}">
                <a16:creationId xmlns:a16="http://schemas.microsoft.com/office/drawing/2014/main" id="{D72E5F31-CD5B-7C4A-BBEF-11E9B94B4DE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94400" y="336550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6" name="Line 269">
            <a:extLst>
              <a:ext uri="{FF2B5EF4-FFF2-40B4-BE49-F238E27FC236}">
                <a16:creationId xmlns:a16="http://schemas.microsoft.com/office/drawing/2014/main" id="{EC750605-BE4A-2A43-B932-255ED6E49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6650" y="3905250"/>
            <a:ext cx="12065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7" name="Line 270">
            <a:extLst>
              <a:ext uri="{FF2B5EF4-FFF2-40B4-BE49-F238E27FC236}">
                <a16:creationId xmlns:a16="http://schemas.microsoft.com/office/drawing/2014/main" id="{E955568F-0A9F-814C-B95D-7C252D3E54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8550" y="39814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8" name="Line 271">
            <a:extLst>
              <a:ext uri="{FF2B5EF4-FFF2-40B4-BE49-F238E27FC236}">
                <a16:creationId xmlns:a16="http://schemas.microsoft.com/office/drawing/2014/main" id="{DAB3F951-753C-404B-BC6A-8A19D245E0F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02350" y="4057650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39" name="Line 272">
            <a:extLst>
              <a:ext uri="{FF2B5EF4-FFF2-40B4-BE49-F238E27FC236}">
                <a16:creationId xmlns:a16="http://schemas.microsoft.com/office/drawing/2014/main" id="{C4AB5219-A09C-2944-BAB3-D2E84F01346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26150" y="4102100"/>
            <a:ext cx="3175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0" name="Line 273">
            <a:extLst>
              <a:ext uri="{FF2B5EF4-FFF2-40B4-BE49-F238E27FC236}">
                <a16:creationId xmlns:a16="http://schemas.microsoft.com/office/drawing/2014/main" id="{2B7A13A0-777B-C44E-835A-EF8A72D5B52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22950" y="3365500"/>
            <a:ext cx="3175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1" name="Oval 275">
            <a:extLst>
              <a:ext uri="{FF2B5EF4-FFF2-40B4-BE49-F238E27FC236}">
                <a16:creationId xmlns:a16="http://schemas.microsoft.com/office/drawing/2014/main" id="{917C6D2F-1311-754D-9A4F-7835CACDA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9100" y="2362200"/>
            <a:ext cx="609600" cy="6096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42" name="Line 276">
            <a:extLst>
              <a:ext uri="{FF2B5EF4-FFF2-40B4-BE49-F238E27FC236}">
                <a16:creationId xmlns:a16="http://schemas.microsoft.com/office/drawing/2014/main" id="{70D18B43-94FF-964B-986B-30010A41B1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78700" y="2562225"/>
            <a:ext cx="1587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3" name="Line 277">
            <a:extLst>
              <a:ext uri="{FF2B5EF4-FFF2-40B4-BE49-F238E27FC236}">
                <a16:creationId xmlns:a16="http://schemas.microsoft.com/office/drawing/2014/main" id="{13A3285D-B50B-FC4A-AF87-CA8DEA82AB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78700" y="2667000"/>
            <a:ext cx="1587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4" name="Line 283">
            <a:extLst>
              <a:ext uri="{FF2B5EF4-FFF2-40B4-BE49-F238E27FC236}">
                <a16:creationId xmlns:a16="http://schemas.microsoft.com/office/drawing/2014/main" id="{C967F04D-81B6-5344-A7BA-E28FE5D132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9400" y="2701925"/>
            <a:ext cx="14605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5" name="Line 284">
            <a:extLst>
              <a:ext uri="{FF2B5EF4-FFF2-40B4-BE49-F238E27FC236}">
                <a16:creationId xmlns:a16="http://schemas.microsoft.com/office/drawing/2014/main" id="{F3D7E11B-F797-AF4B-8F65-0DA8031B28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2571750"/>
            <a:ext cx="139700" cy="34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6" name="Line 285">
            <a:extLst>
              <a:ext uri="{FF2B5EF4-FFF2-40B4-BE49-F238E27FC236}">
                <a16:creationId xmlns:a16="http://schemas.microsoft.com/office/drawing/2014/main" id="{0C326533-DEE4-E74E-A2FF-5DF962BF3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18300" y="2444750"/>
            <a:ext cx="10160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7" name="Line 286">
            <a:extLst>
              <a:ext uri="{FF2B5EF4-FFF2-40B4-BE49-F238E27FC236}">
                <a16:creationId xmlns:a16="http://schemas.microsoft.com/office/drawing/2014/main" id="{E158EBB6-2537-F24D-BDC9-9042878D43D9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8150" y="23431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8" name="Line 287">
            <a:extLst>
              <a:ext uri="{FF2B5EF4-FFF2-40B4-BE49-F238E27FC236}">
                <a16:creationId xmlns:a16="http://schemas.microsoft.com/office/drawing/2014/main" id="{B2EF2959-8CD2-9F43-A091-5BEB789656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877050" y="2263775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49" name="Line 288">
            <a:extLst>
              <a:ext uri="{FF2B5EF4-FFF2-40B4-BE49-F238E27FC236}">
                <a16:creationId xmlns:a16="http://schemas.microsoft.com/office/drawing/2014/main" id="{4CEBD330-B8B8-6D48-9E78-FFAA321BA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7550" y="2209800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0" name="Line 289">
            <a:extLst>
              <a:ext uri="{FF2B5EF4-FFF2-40B4-BE49-F238E27FC236}">
                <a16:creationId xmlns:a16="http://schemas.microsoft.com/office/drawing/2014/main" id="{F0ACB963-0805-494F-9932-0AEFB76C06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37400" y="222250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1" name="Line 290">
            <a:extLst>
              <a:ext uri="{FF2B5EF4-FFF2-40B4-BE49-F238E27FC236}">
                <a16:creationId xmlns:a16="http://schemas.microsoft.com/office/drawing/2014/main" id="{47F888BA-1F5B-1D46-842D-D8F9C27228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2650" y="2279650"/>
            <a:ext cx="8255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2" name="Line 291">
            <a:extLst>
              <a:ext uri="{FF2B5EF4-FFF2-40B4-BE49-F238E27FC236}">
                <a16:creationId xmlns:a16="http://schemas.microsoft.com/office/drawing/2014/main" id="{0B4B649D-6927-B74C-8DE9-01B5727F19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15200" y="2374900"/>
            <a:ext cx="82550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3" name="Line 292">
            <a:extLst>
              <a:ext uri="{FF2B5EF4-FFF2-40B4-BE49-F238E27FC236}">
                <a16:creationId xmlns:a16="http://schemas.microsoft.com/office/drawing/2014/main" id="{9443D40A-ED20-B141-9E5E-FC565E1314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46950" y="246697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4" name="Line 293">
            <a:extLst>
              <a:ext uri="{FF2B5EF4-FFF2-40B4-BE49-F238E27FC236}">
                <a16:creationId xmlns:a16="http://schemas.microsoft.com/office/drawing/2014/main" id="{4E07ADDF-2903-FF47-B1D0-ADEE0877F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59650" y="2762250"/>
            <a:ext cx="12065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5" name="Line 294">
            <a:extLst>
              <a:ext uri="{FF2B5EF4-FFF2-40B4-BE49-F238E27FC236}">
                <a16:creationId xmlns:a16="http://schemas.microsoft.com/office/drawing/2014/main" id="{62FDE425-7920-D749-8D40-FAEB2A38F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1550" y="28384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6" name="Line 295">
            <a:extLst>
              <a:ext uri="{FF2B5EF4-FFF2-40B4-BE49-F238E27FC236}">
                <a16:creationId xmlns:a16="http://schemas.microsoft.com/office/drawing/2014/main" id="{963AA168-2A16-6349-B5D2-7638F8AB838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45350" y="2914650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7" name="Line 297">
            <a:extLst>
              <a:ext uri="{FF2B5EF4-FFF2-40B4-BE49-F238E27FC236}">
                <a16:creationId xmlns:a16="http://schemas.microsoft.com/office/drawing/2014/main" id="{DBF5A60E-01B9-FB43-981E-C4E819E9004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65950" y="2222500"/>
            <a:ext cx="3175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58" name="Oval 299">
            <a:extLst>
              <a:ext uri="{FF2B5EF4-FFF2-40B4-BE49-F238E27FC236}">
                <a16:creationId xmlns:a16="http://schemas.microsoft.com/office/drawing/2014/main" id="{D5CD56B0-BB8E-9243-B214-6CB18AA5F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3900" y="3733800"/>
            <a:ext cx="609600" cy="6096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59" name="Line 300">
            <a:extLst>
              <a:ext uri="{FF2B5EF4-FFF2-40B4-BE49-F238E27FC236}">
                <a16:creationId xmlns:a16="http://schemas.microsoft.com/office/drawing/2014/main" id="{253E2FD4-6639-314D-9F43-E55EE48975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83500" y="3933825"/>
            <a:ext cx="1587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0" name="Line 301">
            <a:extLst>
              <a:ext uri="{FF2B5EF4-FFF2-40B4-BE49-F238E27FC236}">
                <a16:creationId xmlns:a16="http://schemas.microsoft.com/office/drawing/2014/main" id="{DE87AEFE-641C-A74B-9EC8-3F7059E88B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83500" y="4038600"/>
            <a:ext cx="1587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1" name="Line 302">
            <a:extLst>
              <a:ext uri="{FF2B5EF4-FFF2-40B4-BE49-F238E27FC236}">
                <a16:creationId xmlns:a16="http://schemas.microsoft.com/office/drawing/2014/main" id="{9C252B89-5923-654F-8F29-540E92430E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8500" y="4229100"/>
            <a:ext cx="82550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2" name="Line 303">
            <a:extLst>
              <a:ext uri="{FF2B5EF4-FFF2-40B4-BE49-F238E27FC236}">
                <a16:creationId xmlns:a16="http://schemas.microsoft.com/office/drawing/2014/main" id="{6AAA9D9F-9886-A549-B4DD-56C071A96C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7400" y="4286250"/>
            <a:ext cx="8255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3" name="Line 304">
            <a:extLst>
              <a:ext uri="{FF2B5EF4-FFF2-40B4-BE49-F238E27FC236}">
                <a16:creationId xmlns:a16="http://schemas.microsoft.com/office/drawing/2014/main" id="{D928634D-0BD6-7248-A20E-A606862819E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8700" y="4343400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4" name="Line 305">
            <a:extLst>
              <a:ext uri="{FF2B5EF4-FFF2-40B4-BE49-F238E27FC236}">
                <a16:creationId xmlns:a16="http://schemas.microsoft.com/office/drawing/2014/main" id="{8D4F7EA0-C54D-A541-A8C6-5CF03888E5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45350" y="433705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5" name="Line 306">
            <a:extLst>
              <a:ext uri="{FF2B5EF4-FFF2-40B4-BE49-F238E27FC236}">
                <a16:creationId xmlns:a16="http://schemas.microsoft.com/office/drawing/2014/main" id="{EFB1AA16-8583-9149-93BE-A06B0BEDD0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72300" y="414972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6" name="Line 313">
            <a:extLst>
              <a:ext uri="{FF2B5EF4-FFF2-40B4-BE49-F238E27FC236}">
                <a16:creationId xmlns:a16="http://schemas.microsoft.com/office/drawing/2014/main" id="{6F8E8C2F-0078-E84D-8241-533792B6D6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42200" y="359410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7" name="Line 314">
            <a:extLst>
              <a:ext uri="{FF2B5EF4-FFF2-40B4-BE49-F238E27FC236}">
                <a16:creationId xmlns:a16="http://schemas.microsoft.com/office/drawing/2014/main" id="{FD5A0DD0-B0E1-5A48-9A31-3EDB61F65A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37450" y="3651250"/>
            <a:ext cx="8255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8" name="Line 315">
            <a:extLst>
              <a:ext uri="{FF2B5EF4-FFF2-40B4-BE49-F238E27FC236}">
                <a16:creationId xmlns:a16="http://schemas.microsoft.com/office/drawing/2014/main" id="{EAB6C5D7-F1C7-D342-8E20-6A3D9FA8B4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20000" y="3746500"/>
            <a:ext cx="82550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69" name="Line 316">
            <a:extLst>
              <a:ext uri="{FF2B5EF4-FFF2-40B4-BE49-F238E27FC236}">
                <a16:creationId xmlns:a16="http://schemas.microsoft.com/office/drawing/2014/main" id="{C742733C-2467-0540-956F-3F1B7B1296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51750" y="383857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0" name="Line 317">
            <a:extLst>
              <a:ext uri="{FF2B5EF4-FFF2-40B4-BE49-F238E27FC236}">
                <a16:creationId xmlns:a16="http://schemas.microsoft.com/office/drawing/2014/main" id="{40905A77-1E10-BA41-908C-410919057D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4450" y="4133850"/>
            <a:ext cx="12065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1" name="Line 318">
            <a:extLst>
              <a:ext uri="{FF2B5EF4-FFF2-40B4-BE49-F238E27FC236}">
                <a16:creationId xmlns:a16="http://schemas.microsoft.com/office/drawing/2014/main" id="{8A5A0090-D4D0-3146-9D93-B19F615EBA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6350" y="42100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2" name="Line 319">
            <a:extLst>
              <a:ext uri="{FF2B5EF4-FFF2-40B4-BE49-F238E27FC236}">
                <a16:creationId xmlns:a16="http://schemas.microsoft.com/office/drawing/2014/main" id="{E2A99B0A-4E25-F444-8CD7-1854AFC4404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550150" y="4286250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3" name="Line 320">
            <a:extLst>
              <a:ext uri="{FF2B5EF4-FFF2-40B4-BE49-F238E27FC236}">
                <a16:creationId xmlns:a16="http://schemas.microsoft.com/office/drawing/2014/main" id="{113324C5-69F6-7A47-BD27-24DD9E579F9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73950" y="4330700"/>
            <a:ext cx="3175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4" name="Oval 323">
            <a:extLst>
              <a:ext uri="{FF2B5EF4-FFF2-40B4-BE49-F238E27FC236}">
                <a16:creationId xmlns:a16="http://schemas.microsoft.com/office/drawing/2014/main" id="{1AE33748-76C0-E548-8464-42848E581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00" y="2895600"/>
            <a:ext cx="609600" cy="6096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75" name="Line 324">
            <a:extLst>
              <a:ext uri="{FF2B5EF4-FFF2-40B4-BE49-F238E27FC236}">
                <a16:creationId xmlns:a16="http://schemas.microsoft.com/office/drawing/2014/main" id="{82088D46-322E-404E-BA4F-CB06747D54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12100" y="3095625"/>
            <a:ext cx="1587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6" name="Line 325">
            <a:extLst>
              <a:ext uri="{FF2B5EF4-FFF2-40B4-BE49-F238E27FC236}">
                <a16:creationId xmlns:a16="http://schemas.microsoft.com/office/drawing/2014/main" id="{8CB5197D-8F9D-BE41-AE4A-A727A578AA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12100" y="3200400"/>
            <a:ext cx="158750" cy="28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7" name="Line 328">
            <a:extLst>
              <a:ext uri="{FF2B5EF4-FFF2-40B4-BE49-F238E27FC236}">
                <a16:creationId xmlns:a16="http://schemas.microsoft.com/office/drawing/2014/main" id="{453BA7CD-8675-0F4D-BAD4-1C5D5CED0B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07300" y="3505200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8" name="Line 329">
            <a:extLst>
              <a:ext uri="{FF2B5EF4-FFF2-40B4-BE49-F238E27FC236}">
                <a16:creationId xmlns:a16="http://schemas.microsoft.com/office/drawing/2014/main" id="{D11E85EB-936B-1941-8203-7E472457A38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73950" y="349885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79" name="Line 333">
            <a:extLst>
              <a:ext uri="{FF2B5EF4-FFF2-40B4-BE49-F238E27FC236}">
                <a16:creationId xmlns:a16="http://schemas.microsoft.com/office/drawing/2014/main" id="{778A243C-1CF0-9442-ABBD-DF7A5842E21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1700" y="2978150"/>
            <a:ext cx="10160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0" name="Line 334">
            <a:extLst>
              <a:ext uri="{FF2B5EF4-FFF2-40B4-BE49-F238E27FC236}">
                <a16:creationId xmlns:a16="http://schemas.microsoft.com/office/drawing/2014/main" id="{CB445375-7669-F341-A1F3-3B2F3D0ECF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21550" y="28765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1" name="Line 335">
            <a:extLst>
              <a:ext uri="{FF2B5EF4-FFF2-40B4-BE49-F238E27FC236}">
                <a16:creationId xmlns:a16="http://schemas.microsoft.com/office/drawing/2014/main" id="{A97BDAA0-36C0-F940-93C3-0E4CC0A4FC6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10450" y="2797175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2" name="Line 336">
            <a:extLst>
              <a:ext uri="{FF2B5EF4-FFF2-40B4-BE49-F238E27FC236}">
                <a16:creationId xmlns:a16="http://schemas.microsoft.com/office/drawing/2014/main" id="{B1303DF4-06C0-2742-8DB2-062C1666C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00950" y="2743200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3" name="Line 337">
            <a:extLst>
              <a:ext uri="{FF2B5EF4-FFF2-40B4-BE49-F238E27FC236}">
                <a16:creationId xmlns:a16="http://schemas.microsoft.com/office/drawing/2014/main" id="{9B9CCCAB-DBD5-ED40-A1FE-E7D3DBCF441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70800" y="275590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4" name="Line 338">
            <a:extLst>
              <a:ext uri="{FF2B5EF4-FFF2-40B4-BE49-F238E27FC236}">
                <a16:creationId xmlns:a16="http://schemas.microsoft.com/office/drawing/2014/main" id="{BF10A488-74AF-1A44-BA09-4136DC488C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66050" y="2813050"/>
            <a:ext cx="8255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5" name="Line 339">
            <a:extLst>
              <a:ext uri="{FF2B5EF4-FFF2-40B4-BE49-F238E27FC236}">
                <a16:creationId xmlns:a16="http://schemas.microsoft.com/office/drawing/2014/main" id="{B50A3670-7C5B-5D45-B216-3FA638EA1A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8600" y="2908300"/>
            <a:ext cx="82550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6" name="Line 340">
            <a:extLst>
              <a:ext uri="{FF2B5EF4-FFF2-40B4-BE49-F238E27FC236}">
                <a16:creationId xmlns:a16="http://schemas.microsoft.com/office/drawing/2014/main" id="{8DD47746-9E0F-A54B-ACA6-A6D57D6ACD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80350" y="300037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7" name="Line 341">
            <a:extLst>
              <a:ext uri="{FF2B5EF4-FFF2-40B4-BE49-F238E27FC236}">
                <a16:creationId xmlns:a16="http://schemas.microsoft.com/office/drawing/2014/main" id="{A0CBA693-F41E-4B4B-AC75-F76CBD899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3050" y="3295650"/>
            <a:ext cx="12065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8" name="Line 342">
            <a:extLst>
              <a:ext uri="{FF2B5EF4-FFF2-40B4-BE49-F238E27FC236}">
                <a16:creationId xmlns:a16="http://schemas.microsoft.com/office/drawing/2014/main" id="{DC34C860-2E67-2C48-AF30-A8B8E10E8640}"/>
              </a:ext>
            </a:extLst>
          </p:cNvPr>
          <p:cNvSpPr>
            <a:spLocks noChangeShapeType="1"/>
          </p:cNvSpPr>
          <p:nvPr/>
        </p:nvSpPr>
        <p:spPr bwMode="auto">
          <a:xfrm>
            <a:off x="7854950" y="33718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89" name="Line 343">
            <a:extLst>
              <a:ext uri="{FF2B5EF4-FFF2-40B4-BE49-F238E27FC236}">
                <a16:creationId xmlns:a16="http://schemas.microsoft.com/office/drawing/2014/main" id="{421E6094-C8DC-BD46-BD66-63CDEE6166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778750" y="3448050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0" name="Line 344">
            <a:extLst>
              <a:ext uri="{FF2B5EF4-FFF2-40B4-BE49-F238E27FC236}">
                <a16:creationId xmlns:a16="http://schemas.microsoft.com/office/drawing/2014/main" id="{B53CC45D-8098-1F48-863B-29B126E0DCF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702550" y="3492500"/>
            <a:ext cx="3175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1" name="Line 345">
            <a:extLst>
              <a:ext uri="{FF2B5EF4-FFF2-40B4-BE49-F238E27FC236}">
                <a16:creationId xmlns:a16="http://schemas.microsoft.com/office/drawing/2014/main" id="{80A41B07-9B6E-314F-BF39-130DBF1EAAB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99350" y="2755900"/>
            <a:ext cx="3175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2" name="Oval 347">
            <a:extLst>
              <a:ext uri="{FF2B5EF4-FFF2-40B4-BE49-F238E27FC236}">
                <a16:creationId xmlns:a16="http://schemas.microsoft.com/office/drawing/2014/main" id="{0497D0C4-1109-6D41-99D7-5A550183B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700" y="2590800"/>
            <a:ext cx="609600" cy="6096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093" name="Line 350">
            <a:extLst>
              <a:ext uri="{FF2B5EF4-FFF2-40B4-BE49-F238E27FC236}">
                <a16:creationId xmlns:a16="http://schemas.microsoft.com/office/drawing/2014/main" id="{6B92574E-B344-B743-9910-D11AE58363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29300" y="3086100"/>
            <a:ext cx="82550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4" name="Line 351">
            <a:extLst>
              <a:ext uri="{FF2B5EF4-FFF2-40B4-BE49-F238E27FC236}">
                <a16:creationId xmlns:a16="http://schemas.microsoft.com/office/drawing/2014/main" id="{CBC80F41-908F-3647-AA3F-12B7D0A4D9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18200" y="3143250"/>
            <a:ext cx="8255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5" name="Line 353">
            <a:extLst>
              <a:ext uri="{FF2B5EF4-FFF2-40B4-BE49-F238E27FC236}">
                <a16:creationId xmlns:a16="http://schemas.microsoft.com/office/drawing/2014/main" id="{170CFDED-7735-AC4F-AF15-E61166F925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26150" y="319405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6" name="Line 354">
            <a:extLst>
              <a:ext uri="{FF2B5EF4-FFF2-40B4-BE49-F238E27FC236}">
                <a16:creationId xmlns:a16="http://schemas.microsoft.com/office/drawing/2014/main" id="{7E7E4D86-26BC-CA42-84ED-3E2F1324F2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53100" y="300672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7" name="Line 355">
            <a:extLst>
              <a:ext uri="{FF2B5EF4-FFF2-40B4-BE49-F238E27FC236}">
                <a16:creationId xmlns:a16="http://schemas.microsoft.com/office/drawing/2014/main" id="{B1A8E8D7-0E88-A54B-84AB-89D9522505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2930525"/>
            <a:ext cx="146050" cy="22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8" name="Line 356">
            <a:extLst>
              <a:ext uri="{FF2B5EF4-FFF2-40B4-BE49-F238E27FC236}">
                <a16:creationId xmlns:a16="http://schemas.microsoft.com/office/drawing/2014/main" id="{9E3199F5-C222-7F4F-92AE-1D477116F2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800350"/>
            <a:ext cx="139700" cy="34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99" name="Line 357">
            <a:extLst>
              <a:ext uri="{FF2B5EF4-FFF2-40B4-BE49-F238E27FC236}">
                <a16:creationId xmlns:a16="http://schemas.microsoft.com/office/drawing/2014/main" id="{B1676289-3991-1D42-A159-5DCCD3BD9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3900" y="2673350"/>
            <a:ext cx="10160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0" name="Line 358">
            <a:extLst>
              <a:ext uri="{FF2B5EF4-FFF2-40B4-BE49-F238E27FC236}">
                <a16:creationId xmlns:a16="http://schemas.microsoft.com/office/drawing/2014/main" id="{B12B829D-B983-E04D-AD93-76CDBFE66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3750" y="2571750"/>
            <a:ext cx="88900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1" name="Line 359">
            <a:extLst>
              <a:ext uri="{FF2B5EF4-FFF2-40B4-BE49-F238E27FC236}">
                <a16:creationId xmlns:a16="http://schemas.microsoft.com/office/drawing/2014/main" id="{0B19F429-B5EC-9044-AF87-9B6090B69C3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62650" y="2492375"/>
            <a:ext cx="6350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2" name="Line 360">
            <a:extLst>
              <a:ext uri="{FF2B5EF4-FFF2-40B4-BE49-F238E27FC236}">
                <a16:creationId xmlns:a16="http://schemas.microsoft.com/office/drawing/2014/main" id="{B2560141-E2FB-0440-AD81-E2A385A2291E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3150" y="2438400"/>
            <a:ext cx="0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3" name="Line 361">
            <a:extLst>
              <a:ext uri="{FF2B5EF4-FFF2-40B4-BE49-F238E27FC236}">
                <a16:creationId xmlns:a16="http://schemas.microsoft.com/office/drawing/2014/main" id="{1E960BC3-A4AC-DF41-A22B-5E7F8D4CD0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23000" y="2451100"/>
            <a:ext cx="44450" cy="133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4" name="Line 362">
            <a:extLst>
              <a:ext uri="{FF2B5EF4-FFF2-40B4-BE49-F238E27FC236}">
                <a16:creationId xmlns:a16="http://schemas.microsoft.com/office/drawing/2014/main" id="{6C79DDC0-E552-914A-9130-09E3C2BBD9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18250" y="2508250"/>
            <a:ext cx="82550" cy="130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5" name="Line 363">
            <a:extLst>
              <a:ext uri="{FF2B5EF4-FFF2-40B4-BE49-F238E27FC236}">
                <a16:creationId xmlns:a16="http://schemas.microsoft.com/office/drawing/2014/main" id="{C52DA611-F3FA-0645-8552-939BC2CFD5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0800" y="2603500"/>
            <a:ext cx="82550" cy="9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6" name="Line 364">
            <a:extLst>
              <a:ext uri="{FF2B5EF4-FFF2-40B4-BE49-F238E27FC236}">
                <a16:creationId xmlns:a16="http://schemas.microsoft.com/office/drawing/2014/main" id="{1BA253A0-D9B5-504A-9616-75A36B1AC3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32550" y="2695575"/>
            <a:ext cx="127000" cy="60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7" name="Line 369">
            <a:extLst>
              <a:ext uri="{FF2B5EF4-FFF2-40B4-BE49-F238E27FC236}">
                <a16:creationId xmlns:a16="http://schemas.microsoft.com/office/drawing/2014/main" id="{7038E989-882F-CA40-84D1-25D23C9C2B6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51550" y="2451100"/>
            <a:ext cx="3175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08" name="Oval 370">
            <a:extLst>
              <a:ext uri="{FF2B5EF4-FFF2-40B4-BE49-F238E27FC236}">
                <a16:creationId xmlns:a16="http://schemas.microsoft.com/office/drawing/2014/main" id="{4C8CBF6B-E4E9-7C49-93C0-C4B7C54E9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2600" y="3289300"/>
            <a:ext cx="419100" cy="4191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109" name="Oval 371">
            <a:extLst>
              <a:ext uri="{FF2B5EF4-FFF2-40B4-BE49-F238E27FC236}">
                <a16:creationId xmlns:a16="http://schemas.microsoft.com/office/drawing/2014/main" id="{77D1410B-2B3A-9C4C-816F-6076D2FB9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800" y="3606800"/>
            <a:ext cx="419100" cy="4191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5110" name="Oval 372">
            <a:extLst>
              <a:ext uri="{FF2B5EF4-FFF2-40B4-BE49-F238E27FC236}">
                <a16:creationId xmlns:a16="http://schemas.microsoft.com/office/drawing/2014/main" id="{844ADAEC-153D-904B-A009-C9763F08D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276600"/>
            <a:ext cx="419100" cy="4191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1333" name="Text Box 373">
            <a:extLst>
              <a:ext uri="{FF2B5EF4-FFF2-40B4-BE49-F238E27FC236}">
                <a16:creationId xmlns:a16="http://schemas.microsoft.com/office/drawing/2014/main" id="{564ED4BD-B396-E244-B66F-4E00C71CF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90600"/>
            <a:ext cx="2860675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CC0066"/>
                </a:solidFill>
                <a:latin typeface="Helvetica" charset="0"/>
                <a:ea typeface="+mn-ea"/>
              </a:rPr>
              <a:t>Polar Blastomeres</a:t>
            </a:r>
          </a:p>
        </p:txBody>
      </p:sp>
      <p:sp>
        <p:nvSpPr>
          <p:cNvPr id="85112" name="Line 376">
            <a:extLst>
              <a:ext uri="{FF2B5EF4-FFF2-40B4-BE49-F238E27FC236}">
                <a16:creationId xmlns:a16="http://schemas.microsoft.com/office/drawing/2014/main" id="{CC93D4D4-587F-704F-B6E1-E63C23178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1371600"/>
            <a:ext cx="914400" cy="11430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334" name="Text Box 374">
            <a:extLst>
              <a:ext uri="{FF2B5EF4-FFF2-40B4-BE49-F238E27FC236}">
                <a16:creationId xmlns:a16="http://schemas.microsoft.com/office/drawing/2014/main" id="{81FCE893-BE31-6B45-A8BA-645DB0FB5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638800"/>
            <a:ext cx="35369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CC0066"/>
                </a:solidFill>
                <a:latin typeface="Helvetica" charset="0"/>
                <a:ea typeface="+mn-ea"/>
              </a:rPr>
              <a:t>Non-polar Blastomeres</a:t>
            </a:r>
          </a:p>
        </p:txBody>
      </p:sp>
      <p:sp>
        <p:nvSpPr>
          <p:cNvPr id="85114" name="Line 377">
            <a:extLst>
              <a:ext uri="{FF2B5EF4-FFF2-40B4-BE49-F238E27FC236}">
                <a16:creationId xmlns:a16="http://schemas.microsoft.com/office/drawing/2014/main" id="{B7689F87-9353-CD43-8B94-30B92848FE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3810000"/>
            <a:ext cx="1676400" cy="18288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115" name="Text Box 380">
            <a:extLst>
              <a:ext uri="{FF2B5EF4-FFF2-40B4-BE49-F238E27FC236}">
                <a16:creationId xmlns:a16="http://schemas.microsoft.com/office/drawing/2014/main" id="{A83267B0-9360-6040-ADDF-EE5EEC68B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5510213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Microvilli</a:t>
            </a:r>
          </a:p>
        </p:txBody>
      </p:sp>
      <p:sp>
        <p:nvSpPr>
          <p:cNvPr id="85116" name="Line 381">
            <a:extLst>
              <a:ext uri="{FF2B5EF4-FFF2-40B4-BE49-F238E27FC236}">
                <a16:creationId xmlns:a16="http://schemas.microsoft.com/office/drawing/2014/main" id="{D6330E39-29B1-5C48-BF5F-520A52E226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49530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1200E066-78B6-C74A-A873-E777E5EB3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Polarization (cont.)</a:t>
            </a:r>
          </a:p>
        </p:txBody>
      </p:sp>
      <p:grpSp>
        <p:nvGrpSpPr>
          <p:cNvPr id="87043" name="Group 324">
            <a:extLst>
              <a:ext uri="{FF2B5EF4-FFF2-40B4-BE49-F238E27FC236}">
                <a16:creationId xmlns:a16="http://schemas.microsoft.com/office/drawing/2014/main" id="{1BEDE338-C0E2-EF48-AE7C-E6AE2792A7A1}"/>
              </a:ext>
            </a:extLst>
          </p:cNvPr>
          <p:cNvGrpSpPr>
            <a:grpSpLocks/>
          </p:cNvGrpSpPr>
          <p:nvPr/>
        </p:nvGrpSpPr>
        <p:grpSpPr bwMode="auto">
          <a:xfrm>
            <a:off x="171450" y="1739900"/>
            <a:ext cx="3733800" cy="3733800"/>
            <a:chOff x="236" y="1096"/>
            <a:chExt cx="2352" cy="2352"/>
          </a:xfrm>
        </p:grpSpPr>
        <p:sp>
          <p:nvSpPr>
            <p:cNvPr id="87155" name="Oval 3">
              <a:extLst>
                <a:ext uri="{FF2B5EF4-FFF2-40B4-BE49-F238E27FC236}">
                  <a16:creationId xmlns:a16="http://schemas.microsoft.com/office/drawing/2014/main" id="{7371C67E-BF38-4347-A639-25D01B3D7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" y="1096"/>
              <a:ext cx="2352" cy="2352"/>
            </a:xfrm>
            <a:prstGeom prst="ellipse">
              <a:avLst/>
            </a:prstGeom>
            <a:noFill/>
            <a:ln w="152400">
              <a:solidFill>
                <a:srgbClr val="33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87156" name="Group 222">
              <a:extLst>
                <a:ext uri="{FF2B5EF4-FFF2-40B4-BE49-F238E27FC236}">
                  <a16:creationId xmlns:a16="http://schemas.microsoft.com/office/drawing/2014/main" id="{BB6D89DB-DD86-A44E-9FB4-7CB6AE87FD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0" y="1440"/>
              <a:ext cx="1727" cy="1650"/>
              <a:chOff x="3404" y="1384"/>
              <a:chExt cx="1348" cy="1288"/>
            </a:xfrm>
          </p:grpSpPr>
          <p:sp>
            <p:nvSpPr>
              <p:cNvPr id="87157" name="Oval 4">
                <a:extLst>
                  <a:ext uri="{FF2B5EF4-FFF2-40B4-BE49-F238E27FC236}">
                    <a16:creationId xmlns:a16="http://schemas.microsoft.com/office/drawing/2014/main" id="{75B15567-5954-BF4B-93A4-91D17882B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8" y="1844"/>
                <a:ext cx="196" cy="1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87158" name="Group 153">
                <a:extLst>
                  <a:ext uri="{FF2B5EF4-FFF2-40B4-BE49-F238E27FC236}">
                    <a16:creationId xmlns:a16="http://schemas.microsoft.com/office/drawing/2014/main" id="{46EF3623-742D-7F4E-8DD1-2D58198AFE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48" y="1480"/>
                <a:ext cx="472" cy="480"/>
                <a:chOff x="3600" y="1536"/>
                <a:chExt cx="472" cy="480"/>
              </a:xfrm>
            </p:grpSpPr>
            <p:sp>
              <p:nvSpPr>
                <p:cNvPr id="87227" name="Oval 126">
                  <a:extLst>
                    <a:ext uri="{FF2B5EF4-FFF2-40B4-BE49-F238E27FC236}">
                      <a16:creationId xmlns:a16="http://schemas.microsoft.com/office/drawing/2014/main" id="{CE4B27B4-DAC0-8846-98A5-2023862A22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8" y="1632"/>
                  <a:ext cx="384" cy="384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87228" name="Line 129">
                  <a:extLst>
                    <a:ext uri="{FF2B5EF4-FFF2-40B4-BE49-F238E27FC236}">
                      <a16:creationId xmlns:a16="http://schemas.microsoft.com/office/drawing/2014/main" id="{668E8012-15A0-104C-9D24-95E5E78F45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72" y="1944"/>
                  <a:ext cx="52" cy="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29" name="Line 133">
                  <a:extLst>
                    <a:ext uri="{FF2B5EF4-FFF2-40B4-BE49-F238E27FC236}">
                      <a16:creationId xmlns:a16="http://schemas.microsoft.com/office/drawing/2014/main" id="{DA57DCCB-78B7-AC4A-8544-1837187D00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24" y="1894"/>
                  <a:ext cx="80" cy="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0" name="Line 134">
                  <a:extLst>
                    <a:ext uri="{FF2B5EF4-FFF2-40B4-BE49-F238E27FC236}">
                      <a16:creationId xmlns:a16="http://schemas.microsoft.com/office/drawing/2014/main" id="{7C52A5F9-7BC7-094B-860F-4140A4871C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0" y="1846"/>
                  <a:ext cx="92" cy="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1" name="Line 135">
                  <a:extLst>
                    <a:ext uri="{FF2B5EF4-FFF2-40B4-BE49-F238E27FC236}">
                      <a16:creationId xmlns:a16="http://schemas.microsoft.com/office/drawing/2014/main" id="{E738031F-CB3D-3E40-AB93-16604695BD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00" y="1764"/>
                  <a:ext cx="88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2" name="Line 136">
                  <a:extLst>
                    <a:ext uri="{FF2B5EF4-FFF2-40B4-BE49-F238E27FC236}">
                      <a16:creationId xmlns:a16="http://schemas.microsoft.com/office/drawing/2014/main" id="{4F048159-FE98-514B-B067-449840B90F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6" y="1684"/>
                  <a:ext cx="64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3" name="Line 137">
                  <a:extLst>
                    <a:ext uri="{FF2B5EF4-FFF2-40B4-BE49-F238E27FC236}">
                      <a16:creationId xmlns:a16="http://schemas.microsoft.com/office/drawing/2014/main" id="{77B9C280-7B3D-694E-AC0D-C017EB7A4B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00" y="1620"/>
                  <a:ext cx="56" cy="5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4" name="Line 138">
                  <a:extLst>
                    <a:ext uri="{FF2B5EF4-FFF2-40B4-BE49-F238E27FC236}">
                      <a16:creationId xmlns:a16="http://schemas.microsoft.com/office/drawing/2014/main" id="{B9C8D737-1707-E444-8393-5CA776FBFD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56" y="1570"/>
                  <a:ext cx="40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5" name="Line 139">
                  <a:extLst>
                    <a:ext uri="{FF2B5EF4-FFF2-40B4-BE49-F238E27FC236}">
                      <a16:creationId xmlns:a16="http://schemas.microsoft.com/office/drawing/2014/main" id="{BD38F3EE-C0AE-A44C-804B-7B352055FA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76" y="1536"/>
                  <a:ext cx="0" cy="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6" name="Line 140">
                  <a:extLst>
                    <a:ext uri="{FF2B5EF4-FFF2-40B4-BE49-F238E27FC236}">
                      <a16:creationId xmlns:a16="http://schemas.microsoft.com/office/drawing/2014/main" id="{28243268-CDA6-6D46-8477-D41239DCBB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20" y="1544"/>
                  <a:ext cx="28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7" name="Line 141">
                  <a:extLst>
                    <a:ext uri="{FF2B5EF4-FFF2-40B4-BE49-F238E27FC236}">
                      <a16:creationId xmlns:a16="http://schemas.microsoft.com/office/drawing/2014/main" id="{9B0ADEC1-3A1F-3A44-B4DE-061C627EC3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80" y="1580"/>
                  <a:ext cx="52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38" name="Line 148">
                  <a:extLst>
                    <a:ext uri="{FF2B5EF4-FFF2-40B4-BE49-F238E27FC236}">
                      <a16:creationId xmlns:a16="http://schemas.microsoft.com/office/drawing/2014/main" id="{7104162F-E099-B14C-9F5A-DFE56A2495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12" y="1544"/>
                  <a:ext cx="20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7159" name="Group 154">
                <a:extLst>
                  <a:ext uri="{FF2B5EF4-FFF2-40B4-BE49-F238E27FC236}">
                    <a16:creationId xmlns:a16="http://schemas.microsoft.com/office/drawing/2014/main" id="{D6D9B172-6EA7-474A-9465-C1562578E3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7442308">
                <a:off x="4276" y="1724"/>
                <a:ext cx="472" cy="480"/>
                <a:chOff x="3600" y="1536"/>
                <a:chExt cx="472" cy="480"/>
              </a:xfrm>
            </p:grpSpPr>
            <p:sp>
              <p:nvSpPr>
                <p:cNvPr id="87215" name="Oval 155">
                  <a:extLst>
                    <a:ext uri="{FF2B5EF4-FFF2-40B4-BE49-F238E27FC236}">
                      <a16:creationId xmlns:a16="http://schemas.microsoft.com/office/drawing/2014/main" id="{6F32953F-9026-084A-AC07-3A46435C4A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8" y="1632"/>
                  <a:ext cx="384" cy="384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87216" name="Line 156">
                  <a:extLst>
                    <a:ext uri="{FF2B5EF4-FFF2-40B4-BE49-F238E27FC236}">
                      <a16:creationId xmlns:a16="http://schemas.microsoft.com/office/drawing/2014/main" id="{A9F00EC0-39B0-154A-A662-08FFCA5269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72" y="1944"/>
                  <a:ext cx="52" cy="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17" name="Line 157">
                  <a:extLst>
                    <a:ext uri="{FF2B5EF4-FFF2-40B4-BE49-F238E27FC236}">
                      <a16:creationId xmlns:a16="http://schemas.microsoft.com/office/drawing/2014/main" id="{3AEB238E-3F83-A743-8B77-5EF9E24E74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24" y="1894"/>
                  <a:ext cx="80" cy="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18" name="Line 158">
                  <a:extLst>
                    <a:ext uri="{FF2B5EF4-FFF2-40B4-BE49-F238E27FC236}">
                      <a16:creationId xmlns:a16="http://schemas.microsoft.com/office/drawing/2014/main" id="{79B1F669-A713-564A-92F2-C405879CC7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0" y="1846"/>
                  <a:ext cx="92" cy="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19" name="Line 159">
                  <a:extLst>
                    <a:ext uri="{FF2B5EF4-FFF2-40B4-BE49-F238E27FC236}">
                      <a16:creationId xmlns:a16="http://schemas.microsoft.com/office/drawing/2014/main" id="{BD51B42A-98CF-7142-9696-062643ADCF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00" y="1764"/>
                  <a:ext cx="88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20" name="Line 160">
                  <a:extLst>
                    <a:ext uri="{FF2B5EF4-FFF2-40B4-BE49-F238E27FC236}">
                      <a16:creationId xmlns:a16="http://schemas.microsoft.com/office/drawing/2014/main" id="{F53971A6-FABE-F044-A04A-7638A89B4B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6" y="1684"/>
                  <a:ext cx="64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21" name="Line 161">
                  <a:extLst>
                    <a:ext uri="{FF2B5EF4-FFF2-40B4-BE49-F238E27FC236}">
                      <a16:creationId xmlns:a16="http://schemas.microsoft.com/office/drawing/2014/main" id="{C4889F5A-FEFC-A045-A6C7-E7A1C24B0D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00" y="1620"/>
                  <a:ext cx="56" cy="5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22" name="Line 162">
                  <a:extLst>
                    <a:ext uri="{FF2B5EF4-FFF2-40B4-BE49-F238E27FC236}">
                      <a16:creationId xmlns:a16="http://schemas.microsoft.com/office/drawing/2014/main" id="{5E6BF9F9-64CE-0C4D-96F9-286788F626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56" y="1570"/>
                  <a:ext cx="40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23" name="Line 163">
                  <a:extLst>
                    <a:ext uri="{FF2B5EF4-FFF2-40B4-BE49-F238E27FC236}">
                      <a16:creationId xmlns:a16="http://schemas.microsoft.com/office/drawing/2014/main" id="{BDB87437-1846-C648-B3F8-8C2293043E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76" y="1536"/>
                  <a:ext cx="0" cy="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24" name="Line 164">
                  <a:extLst>
                    <a:ext uri="{FF2B5EF4-FFF2-40B4-BE49-F238E27FC236}">
                      <a16:creationId xmlns:a16="http://schemas.microsoft.com/office/drawing/2014/main" id="{FFD194F3-5EE6-6745-BDDB-137C4672CF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20" y="1544"/>
                  <a:ext cx="28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25" name="Line 165">
                  <a:extLst>
                    <a:ext uri="{FF2B5EF4-FFF2-40B4-BE49-F238E27FC236}">
                      <a16:creationId xmlns:a16="http://schemas.microsoft.com/office/drawing/2014/main" id="{64D0A520-03F2-DC4A-885A-57E53F48F9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80" y="1580"/>
                  <a:ext cx="52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26" name="Line 166">
                  <a:extLst>
                    <a:ext uri="{FF2B5EF4-FFF2-40B4-BE49-F238E27FC236}">
                      <a16:creationId xmlns:a16="http://schemas.microsoft.com/office/drawing/2014/main" id="{8962542B-4DB9-4C47-9314-1957C72FF1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12" y="1544"/>
                  <a:ext cx="20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7160" name="Group 167">
                <a:extLst>
                  <a:ext uri="{FF2B5EF4-FFF2-40B4-BE49-F238E27FC236}">
                    <a16:creationId xmlns:a16="http://schemas.microsoft.com/office/drawing/2014/main" id="{CDDE1AA1-AB32-C749-8E8B-4A5F2DD30C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576038">
                <a:off x="4196" y="2152"/>
                <a:ext cx="472" cy="480"/>
                <a:chOff x="3600" y="1536"/>
                <a:chExt cx="472" cy="480"/>
              </a:xfrm>
            </p:grpSpPr>
            <p:sp>
              <p:nvSpPr>
                <p:cNvPr id="87203" name="Oval 168">
                  <a:extLst>
                    <a:ext uri="{FF2B5EF4-FFF2-40B4-BE49-F238E27FC236}">
                      <a16:creationId xmlns:a16="http://schemas.microsoft.com/office/drawing/2014/main" id="{BABB8BE3-D244-A94D-B2D2-5B1602F4E0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8" y="1632"/>
                  <a:ext cx="384" cy="384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87204" name="Line 169">
                  <a:extLst>
                    <a:ext uri="{FF2B5EF4-FFF2-40B4-BE49-F238E27FC236}">
                      <a16:creationId xmlns:a16="http://schemas.microsoft.com/office/drawing/2014/main" id="{29AAF446-A18B-0A48-A617-A950C029DB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72" y="1944"/>
                  <a:ext cx="52" cy="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05" name="Line 170">
                  <a:extLst>
                    <a:ext uri="{FF2B5EF4-FFF2-40B4-BE49-F238E27FC236}">
                      <a16:creationId xmlns:a16="http://schemas.microsoft.com/office/drawing/2014/main" id="{9F3AB4B6-999E-8B41-AD1B-49FE29DE2A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24" y="1894"/>
                  <a:ext cx="80" cy="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06" name="Line 171">
                  <a:extLst>
                    <a:ext uri="{FF2B5EF4-FFF2-40B4-BE49-F238E27FC236}">
                      <a16:creationId xmlns:a16="http://schemas.microsoft.com/office/drawing/2014/main" id="{E21B6A32-B1FE-AC49-ADE5-C192964959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0" y="1846"/>
                  <a:ext cx="92" cy="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07" name="Line 172">
                  <a:extLst>
                    <a:ext uri="{FF2B5EF4-FFF2-40B4-BE49-F238E27FC236}">
                      <a16:creationId xmlns:a16="http://schemas.microsoft.com/office/drawing/2014/main" id="{B57656F4-330D-C149-907A-1848D25F67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00" y="1764"/>
                  <a:ext cx="88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08" name="Line 173">
                  <a:extLst>
                    <a:ext uri="{FF2B5EF4-FFF2-40B4-BE49-F238E27FC236}">
                      <a16:creationId xmlns:a16="http://schemas.microsoft.com/office/drawing/2014/main" id="{EF9D222F-7D52-784D-9C44-F6E6237A07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6" y="1684"/>
                  <a:ext cx="64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09" name="Line 174">
                  <a:extLst>
                    <a:ext uri="{FF2B5EF4-FFF2-40B4-BE49-F238E27FC236}">
                      <a16:creationId xmlns:a16="http://schemas.microsoft.com/office/drawing/2014/main" id="{FAD5C798-E584-DB40-A7DB-7E16221679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00" y="1620"/>
                  <a:ext cx="56" cy="5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10" name="Line 175">
                  <a:extLst>
                    <a:ext uri="{FF2B5EF4-FFF2-40B4-BE49-F238E27FC236}">
                      <a16:creationId xmlns:a16="http://schemas.microsoft.com/office/drawing/2014/main" id="{FB97339E-EFE9-F341-BD7B-02574DD776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56" y="1570"/>
                  <a:ext cx="40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11" name="Line 176">
                  <a:extLst>
                    <a:ext uri="{FF2B5EF4-FFF2-40B4-BE49-F238E27FC236}">
                      <a16:creationId xmlns:a16="http://schemas.microsoft.com/office/drawing/2014/main" id="{0759CD7C-68E1-A94D-9E4F-10469970A9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76" y="1536"/>
                  <a:ext cx="0" cy="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12" name="Line 177">
                  <a:extLst>
                    <a:ext uri="{FF2B5EF4-FFF2-40B4-BE49-F238E27FC236}">
                      <a16:creationId xmlns:a16="http://schemas.microsoft.com/office/drawing/2014/main" id="{D8FD0839-5F4A-6145-9237-8BB482582F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20" y="1544"/>
                  <a:ext cx="28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13" name="Line 178">
                  <a:extLst>
                    <a:ext uri="{FF2B5EF4-FFF2-40B4-BE49-F238E27FC236}">
                      <a16:creationId xmlns:a16="http://schemas.microsoft.com/office/drawing/2014/main" id="{45017145-4C5E-0944-A19B-5CD4CCAE5F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80" y="1580"/>
                  <a:ext cx="52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14" name="Line 179">
                  <a:extLst>
                    <a:ext uri="{FF2B5EF4-FFF2-40B4-BE49-F238E27FC236}">
                      <a16:creationId xmlns:a16="http://schemas.microsoft.com/office/drawing/2014/main" id="{8CC97EF7-78A1-4C47-9C04-A9C4A9F125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12" y="1544"/>
                  <a:ext cx="20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7161" name="Group 180">
                <a:extLst>
                  <a:ext uri="{FF2B5EF4-FFF2-40B4-BE49-F238E27FC236}">
                    <a16:creationId xmlns:a16="http://schemas.microsoft.com/office/drawing/2014/main" id="{2CA4DEEE-5B8A-824D-815F-7F033745CD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6545955">
                <a:off x="3744" y="2196"/>
                <a:ext cx="472" cy="480"/>
                <a:chOff x="3600" y="1536"/>
                <a:chExt cx="472" cy="480"/>
              </a:xfrm>
            </p:grpSpPr>
            <p:sp>
              <p:nvSpPr>
                <p:cNvPr id="87191" name="Oval 181">
                  <a:extLst>
                    <a:ext uri="{FF2B5EF4-FFF2-40B4-BE49-F238E27FC236}">
                      <a16:creationId xmlns:a16="http://schemas.microsoft.com/office/drawing/2014/main" id="{197C5767-8C0F-4346-A5F4-1D8F450573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8" y="1632"/>
                  <a:ext cx="384" cy="384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87192" name="Line 182">
                  <a:extLst>
                    <a:ext uri="{FF2B5EF4-FFF2-40B4-BE49-F238E27FC236}">
                      <a16:creationId xmlns:a16="http://schemas.microsoft.com/office/drawing/2014/main" id="{8D601FA5-7933-7D49-B997-674008B0FE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72" y="1944"/>
                  <a:ext cx="52" cy="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93" name="Line 183">
                  <a:extLst>
                    <a:ext uri="{FF2B5EF4-FFF2-40B4-BE49-F238E27FC236}">
                      <a16:creationId xmlns:a16="http://schemas.microsoft.com/office/drawing/2014/main" id="{474E8379-4F5F-654F-92E1-B5AF8FA32E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24" y="1894"/>
                  <a:ext cx="80" cy="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94" name="Line 184">
                  <a:extLst>
                    <a:ext uri="{FF2B5EF4-FFF2-40B4-BE49-F238E27FC236}">
                      <a16:creationId xmlns:a16="http://schemas.microsoft.com/office/drawing/2014/main" id="{EEE9F899-7962-824E-838E-8EF77B518D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0" y="1846"/>
                  <a:ext cx="92" cy="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95" name="Line 185">
                  <a:extLst>
                    <a:ext uri="{FF2B5EF4-FFF2-40B4-BE49-F238E27FC236}">
                      <a16:creationId xmlns:a16="http://schemas.microsoft.com/office/drawing/2014/main" id="{60ED46DC-0739-D94C-8B5E-3114151637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00" y="1764"/>
                  <a:ext cx="88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96" name="Line 186">
                  <a:extLst>
                    <a:ext uri="{FF2B5EF4-FFF2-40B4-BE49-F238E27FC236}">
                      <a16:creationId xmlns:a16="http://schemas.microsoft.com/office/drawing/2014/main" id="{2C461C6F-71E4-724D-A81E-A39B966937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6" y="1684"/>
                  <a:ext cx="64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97" name="Line 187">
                  <a:extLst>
                    <a:ext uri="{FF2B5EF4-FFF2-40B4-BE49-F238E27FC236}">
                      <a16:creationId xmlns:a16="http://schemas.microsoft.com/office/drawing/2014/main" id="{A5EAB1E7-919F-AF4F-B7F7-74154C50D0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00" y="1620"/>
                  <a:ext cx="56" cy="5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98" name="Line 188">
                  <a:extLst>
                    <a:ext uri="{FF2B5EF4-FFF2-40B4-BE49-F238E27FC236}">
                      <a16:creationId xmlns:a16="http://schemas.microsoft.com/office/drawing/2014/main" id="{222D2093-2780-A04E-BD17-66C6769190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56" y="1570"/>
                  <a:ext cx="40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99" name="Line 189">
                  <a:extLst>
                    <a:ext uri="{FF2B5EF4-FFF2-40B4-BE49-F238E27FC236}">
                      <a16:creationId xmlns:a16="http://schemas.microsoft.com/office/drawing/2014/main" id="{631B73E1-72DA-C941-B0DD-F3C2AED607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76" y="1536"/>
                  <a:ext cx="0" cy="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00" name="Line 190">
                  <a:extLst>
                    <a:ext uri="{FF2B5EF4-FFF2-40B4-BE49-F238E27FC236}">
                      <a16:creationId xmlns:a16="http://schemas.microsoft.com/office/drawing/2014/main" id="{73DB0FBF-469E-7545-B488-80D6BC89C2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20" y="1544"/>
                  <a:ext cx="28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01" name="Line 191">
                  <a:extLst>
                    <a:ext uri="{FF2B5EF4-FFF2-40B4-BE49-F238E27FC236}">
                      <a16:creationId xmlns:a16="http://schemas.microsoft.com/office/drawing/2014/main" id="{7F56DE8F-B024-2D46-8573-715B7E70D1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80" y="1580"/>
                  <a:ext cx="52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202" name="Line 192">
                  <a:extLst>
                    <a:ext uri="{FF2B5EF4-FFF2-40B4-BE49-F238E27FC236}">
                      <a16:creationId xmlns:a16="http://schemas.microsoft.com/office/drawing/2014/main" id="{F9B860A6-8E44-F34E-B4F2-1E82DF1780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12" y="1544"/>
                  <a:ext cx="20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7162" name="Group 193">
                <a:extLst>
                  <a:ext uri="{FF2B5EF4-FFF2-40B4-BE49-F238E27FC236}">
                    <a16:creationId xmlns:a16="http://schemas.microsoft.com/office/drawing/2014/main" id="{8619D3AC-1930-D142-9415-0FFF4D8634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819328">
                <a:off x="3408" y="1908"/>
                <a:ext cx="472" cy="480"/>
                <a:chOff x="3600" y="1536"/>
                <a:chExt cx="472" cy="480"/>
              </a:xfrm>
            </p:grpSpPr>
            <p:sp>
              <p:nvSpPr>
                <p:cNvPr id="87179" name="Oval 194">
                  <a:extLst>
                    <a:ext uri="{FF2B5EF4-FFF2-40B4-BE49-F238E27FC236}">
                      <a16:creationId xmlns:a16="http://schemas.microsoft.com/office/drawing/2014/main" id="{A72B2503-35D1-D949-89EB-C54E25446E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8" y="1632"/>
                  <a:ext cx="384" cy="384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87180" name="Line 195">
                  <a:extLst>
                    <a:ext uri="{FF2B5EF4-FFF2-40B4-BE49-F238E27FC236}">
                      <a16:creationId xmlns:a16="http://schemas.microsoft.com/office/drawing/2014/main" id="{740C528E-9623-6C49-B3AD-33828E8C27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72" y="1944"/>
                  <a:ext cx="52" cy="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1" name="Line 196">
                  <a:extLst>
                    <a:ext uri="{FF2B5EF4-FFF2-40B4-BE49-F238E27FC236}">
                      <a16:creationId xmlns:a16="http://schemas.microsoft.com/office/drawing/2014/main" id="{0E20E2A8-76CA-6C46-9264-2491D05C8E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24" y="1894"/>
                  <a:ext cx="80" cy="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2" name="Line 197">
                  <a:extLst>
                    <a:ext uri="{FF2B5EF4-FFF2-40B4-BE49-F238E27FC236}">
                      <a16:creationId xmlns:a16="http://schemas.microsoft.com/office/drawing/2014/main" id="{4FD7B67C-114B-3A45-879E-AB932E629C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0" y="1846"/>
                  <a:ext cx="92" cy="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3" name="Line 198">
                  <a:extLst>
                    <a:ext uri="{FF2B5EF4-FFF2-40B4-BE49-F238E27FC236}">
                      <a16:creationId xmlns:a16="http://schemas.microsoft.com/office/drawing/2014/main" id="{AA990C3E-378B-E04C-BECA-B905AAD525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00" y="1764"/>
                  <a:ext cx="88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4" name="Line 199">
                  <a:extLst>
                    <a:ext uri="{FF2B5EF4-FFF2-40B4-BE49-F238E27FC236}">
                      <a16:creationId xmlns:a16="http://schemas.microsoft.com/office/drawing/2014/main" id="{EB273402-83B0-704B-9FBD-98426E8696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6" y="1684"/>
                  <a:ext cx="64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5" name="Line 200">
                  <a:extLst>
                    <a:ext uri="{FF2B5EF4-FFF2-40B4-BE49-F238E27FC236}">
                      <a16:creationId xmlns:a16="http://schemas.microsoft.com/office/drawing/2014/main" id="{73CAE377-012F-6647-8B88-A23A7CE7E4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00" y="1620"/>
                  <a:ext cx="56" cy="5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6" name="Line 201">
                  <a:extLst>
                    <a:ext uri="{FF2B5EF4-FFF2-40B4-BE49-F238E27FC236}">
                      <a16:creationId xmlns:a16="http://schemas.microsoft.com/office/drawing/2014/main" id="{13A7F743-F863-FF4B-A811-1E8E6D027F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56" y="1570"/>
                  <a:ext cx="40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7" name="Line 202">
                  <a:extLst>
                    <a:ext uri="{FF2B5EF4-FFF2-40B4-BE49-F238E27FC236}">
                      <a16:creationId xmlns:a16="http://schemas.microsoft.com/office/drawing/2014/main" id="{3E69DF1B-01E4-C34A-98BB-98DDEF2097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76" y="1536"/>
                  <a:ext cx="0" cy="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8" name="Line 203">
                  <a:extLst>
                    <a:ext uri="{FF2B5EF4-FFF2-40B4-BE49-F238E27FC236}">
                      <a16:creationId xmlns:a16="http://schemas.microsoft.com/office/drawing/2014/main" id="{79103B6E-FFB8-6A4D-878F-B2FB04C300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20" y="1544"/>
                  <a:ext cx="28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89" name="Line 204">
                  <a:extLst>
                    <a:ext uri="{FF2B5EF4-FFF2-40B4-BE49-F238E27FC236}">
                      <a16:creationId xmlns:a16="http://schemas.microsoft.com/office/drawing/2014/main" id="{1C0804E5-E0E3-9343-8085-FC0606CFB6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80" y="1580"/>
                  <a:ext cx="52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90" name="Line 205">
                  <a:extLst>
                    <a:ext uri="{FF2B5EF4-FFF2-40B4-BE49-F238E27FC236}">
                      <a16:creationId xmlns:a16="http://schemas.microsoft.com/office/drawing/2014/main" id="{2E6CFC77-6A42-254F-A517-BDDF4A2DFB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12" y="1544"/>
                  <a:ext cx="20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7163" name="Group 206">
                <a:extLst>
                  <a:ext uri="{FF2B5EF4-FFF2-40B4-BE49-F238E27FC236}">
                    <a16:creationId xmlns:a16="http://schemas.microsoft.com/office/drawing/2014/main" id="{477E4B89-4310-7949-8DE9-3EE91A4BCF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3533859">
                <a:off x="3984" y="1380"/>
                <a:ext cx="472" cy="480"/>
                <a:chOff x="3600" y="1536"/>
                <a:chExt cx="472" cy="480"/>
              </a:xfrm>
            </p:grpSpPr>
            <p:sp>
              <p:nvSpPr>
                <p:cNvPr id="87167" name="Oval 207">
                  <a:extLst>
                    <a:ext uri="{FF2B5EF4-FFF2-40B4-BE49-F238E27FC236}">
                      <a16:creationId xmlns:a16="http://schemas.microsoft.com/office/drawing/2014/main" id="{EBE5CC53-84D5-3C41-9650-5A8BC1E9D6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8" y="1632"/>
                  <a:ext cx="384" cy="384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87168" name="Line 208">
                  <a:extLst>
                    <a:ext uri="{FF2B5EF4-FFF2-40B4-BE49-F238E27FC236}">
                      <a16:creationId xmlns:a16="http://schemas.microsoft.com/office/drawing/2014/main" id="{250628ED-B4B4-AC40-8FDD-7ED88BB3B0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72" y="1944"/>
                  <a:ext cx="52" cy="5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69" name="Line 209">
                  <a:extLst>
                    <a:ext uri="{FF2B5EF4-FFF2-40B4-BE49-F238E27FC236}">
                      <a16:creationId xmlns:a16="http://schemas.microsoft.com/office/drawing/2014/main" id="{61E505E5-EA51-8A46-9AFA-CC09325987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24" y="1894"/>
                  <a:ext cx="80" cy="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0" name="Line 210">
                  <a:extLst>
                    <a:ext uri="{FF2B5EF4-FFF2-40B4-BE49-F238E27FC236}">
                      <a16:creationId xmlns:a16="http://schemas.microsoft.com/office/drawing/2014/main" id="{C6064CEA-0D45-934A-A73B-A4F919DF44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0" y="1846"/>
                  <a:ext cx="92" cy="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1" name="Line 211">
                  <a:extLst>
                    <a:ext uri="{FF2B5EF4-FFF2-40B4-BE49-F238E27FC236}">
                      <a16:creationId xmlns:a16="http://schemas.microsoft.com/office/drawing/2014/main" id="{F40E6973-3BDC-D94F-89B8-92BAA61688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00" y="1764"/>
                  <a:ext cx="88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2" name="Line 212">
                  <a:extLst>
                    <a:ext uri="{FF2B5EF4-FFF2-40B4-BE49-F238E27FC236}">
                      <a16:creationId xmlns:a16="http://schemas.microsoft.com/office/drawing/2014/main" id="{BD541E17-B0D6-DD48-BCF0-0C7DB76CAD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6" y="1684"/>
                  <a:ext cx="64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3" name="Line 213">
                  <a:extLst>
                    <a:ext uri="{FF2B5EF4-FFF2-40B4-BE49-F238E27FC236}">
                      <a16:creationId xmlns:a16="http://schemas.microsoft.com/office/drawing/2014/main" id="{FC1FBA07-D524-AA40-8279-E1BFF096C2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00" y="1620"/>
                  <a:ext cx="56" cy="5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4" name="Line 214">
                  <a:extLst>
                    <a:ext uri="{FF2B5EF4-FFF2-40B4-BE49-F238E27FC236}">
                      <a16:creationId xmlns:a16="http://schemas.microsoft.com/office/drawing/2014/main" id="{BC328AEB-26A9-BE4E-9972-CFC09E1587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756" y="1570"/>
                  <a:ext cx="40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5" name="Line 215">
                  <a:extLst>
                    <a:ext uri="{FF2B5EF4-FFF2-40B4-BE49-F238E27FC236}">
                      <a16:creationId xmlns:a16="http://schemas.microsoft.com/office/drawing/2014/main" id="{1F8C6819-8EDD-414E-A535-8E76B8B939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76" y="1536"/>
                  <a:ext cx="0" cy="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6" name="Line 216">
                  <a:extLst>
                    <a:ext uri="{FF2B5EF4-FFF2-40B4-BE49-F238E27FC236}">
                      <a16:creationId xmlns:a16="http://schemas.microsoft.com/office/drawing/2014/main" id="{28D95D9E-367C-DF4B-B513-7E6BDE63A4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920" y="1544"/>
                  <a:ext cx="28" cy="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7" name="Line 217">
                  <a:extLst>
                    <a:ext uri="{FF2B5EF4-FFF2-40B4-BE49-F238E27FC236}">
                      <a16:creationId xmlns:a16="http://schemas.microsoft.com/office/drawing/2014/main" id="{5E1E8AA1-EFFB-6541-A40E-7268BB07E6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80" y="1580"/>
                  <a:ext cx="52" cy="8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7178" name="Line 218">
                  <a:extLst>
                    <a:ext uri="{FF2B5EF4-FFF2-40B4-BE49-F238E27FC236}">
                      <a16:creationId xmlns:a16="http://schemas.microsoft.com/office/drawing/2014/main" id="{293CE689-0C9D-524D-B8F3-8383C59216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12" y="1544"/>
                  <a:ext cx="20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87164" name="Oval 219">
                <a:extLst>
                  <a:ext uri="{FF2B5EF4-FFF2-40B4-BE49-F238E27FC236}">
                    <a16:creationId xmlns:a16="http://schemas.microsoft.com/office/drawing/2014/main" id="{C589577A-062B-3E46-A719-012960940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6" y="1984"/>
                <a:ext cx="196" cy="1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165" name="Oval 220">
                <a:extLst>
                  <a:ext uri="{FF2B5EF4-FFF2-40B4-BE49-F238E27FC236}">
                    <a16:creationId xmlns:a16="http://schemas.microsoft.com/office/drawing/2014/main" id="{0D9AF265-22D5-DB48-B309-E08444E963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8" y="1872"/>
                <a:ext cx="196" cy="1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166" name="Oval 221">
                <a:extLst>
                  <a:ext uri="{FF2B5EF4-FFF2-40B4-BE49-F238E27FC236}">
                    <a16:creationId xmlns:a16="http://schemas.microsoft.com/office/drawing/2014/main" id="{0ABCC2DB-0929-D646-90DF-ADBC924BD1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2040"/>
                <a:ext cx="196" cy="196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87044" name="Group 223">
            <a:extLst>
              <a:ext uri="{FF2B5EF4-FFF2-40B4-BE49-F238E27FC236}">
                <a16:creationId xmlns:a16="http://schemas.microsoft.com/office/drawing/2014/main" id="{D4C81939-3811-E642-848E-5F4AF62824AE}"/>
              </a:ext>
            </a:extLst>
          </p:cNvPr>
          <p:cNvGrpSpPr>
            <a:grpSpLocks/>
          </p:cNvGrpSpPr>
          <p:nvPr/>
        </p:nvGrpSpPr>
        <p:grpSpPr bwMode="auto">
          <a:xfrm>
            <a:off x="4013200" y="1143000"/>
            <a:ext cx="5130800" cy="4902200"/>
            <a:chOff x="3404" y="1384"/>
            <a:chExt cx="1348" cy="1288"/>
          </a:xfrm>
        </p:grpSpPr>
        <p:sp>
          <p:nvSpPr>
            <p:cNvPr id="87073" name="Oval 224">
              <a:extLst>
                <a:ext uri="{FF2B5EF4-FFF2-40B4-BE49-F238E27FC236}">
                  <a16:creationId xmlns:a16="http://schemas.microsoft.com/office/drawing/2014/main" id="{02A39F3A-8737-7F4B-8DD9-2F9C7E414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" y="1844"/>
              <a:ext cx="196" cy="19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87074" name="Group 225">
              <a:extLst>
                <a:ext uri="{FF2B5EF4-FFF2-40B4-BE49-F238E27FC236}">
                  <a16:creationId xmlns:a16="http://schemas.microsoft.com/office/drawing/2014/main" id="{F3EDE29A-E85A-064B-8CA2-6D276A1E76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48" y="1480"/>
              <a:ext cx="472" cy="480"/>
              <a:chOff x="3600" y="1536"/>
              <a:chExt cx="472" cy="480"/>
            </a:xfrm>
          </p:grpSpPr>
          <p:sp>
            <p:nvSpPr>
              <p:cNvPr id="87143" name="Oval 226">
                <a:extLst>
                  <a:ext uri="{FF2B5EF4-FFF2-40B4-BE49-F238E27FC236}">
                    <a16:creationId xmlns:a16="http://schemas.microsoft.com/office/drawing/2014/main" id="{8227ACC1-AD0A-6847-BBCF-8EDFBCF04B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1632"/>
                <a:ext cx="384" cy="384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144" name="Line 227">
                <a:extLst>
                  <a:ext uri="{FF2B5EF4-FFF2-40B4-BE49-F238E27FC236}">
                    <a16:creationId xmlns:a16="http://schemas.microsoft.com/office/drawing/2014/main" id="{35661FFE-5DF4-1744-9ED8-EB0CB7363B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2" y="1944"/>
                <a:ext cx="52" cy="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45" name="Line 228">
                <a:extLst>
                  <a:ext uri="{FF2B5EF4-FFF2-40B4-BE49-F238E27FC236}">
                    <a16:creationId xmlns:a16="http://schemas.microsoft.com/office/drawing/2014/main" id="{B26F85B2-468B-8F49-8A19-A67E426AD6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4" y="1894"/>
                <a:ext cx="80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46" name="Line 229">
                <a:extLst>
                  <a:ext uri="{FF2B5EF4-FFF2-40B4-BE49-F238E27FC236}">
                    <a16:creationId xmlns:a16="http://schemas.microsoft.com/office/drawing/2014/main" id="{9C132739-4648-7646-AF41-B156009103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0" y="1846"/>
                <a:ext cx="92" cy="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47" name="Line 230">
                <a:extLst>
                  <a:ext uri="{FF2B5EF4-FFF2-40B4-BE49-F238E27FC236}">
                    <a16:creationId xmlns:a16="http://schemas.microsoft.com/office/drawing/2014/main" id="{1453C7BD-A747-AF42-A3A9-48DB45CF9F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1764"/>
                <a:ext cx="88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48" name="Line 231">
                <a:extLst>
                  <a:ext uri="{FF2B5EF4-FFF2-40B4-BE49-F238E27FC236}">
                    <a16:creationId xmlns:a16="http://schemas.microsoft.com/office/drawing/2014/main" id="{82C392EA-9712-FF49-9EDB-80CAA38F79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6" y="1684"/>
                <a:ext cx="64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49" name="Line 232">
                <a:extLst>
                  <a:ext uri="{FF2B5EF4-FFF2-40B4-BE49-F238E27FC236}">
                    <a16:creationId xmlns:a16="http://schemas.microsoft.com/office/drawing/2014/main" id="{5B44006F-CF4A-844E-A6CA-387BD3C86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" y="1620"/>
                <a:ext cx="56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50" name="Line 233">
                <a:extLst>
                  <a:ext uri="{FF2B5EF4-FFF2-40B4-BE49-F238E27FC236}">
                    <a16:creationId xmlns:a16="http://schemas.microsoft.com/office/drawing/2014/main" id="{4E8510F0-4743-CD42-A1DF-FCA2DCD220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56" y="1570"/>
                <a:ext cx="4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51" name="Line 234">
                <a:extLst>
                  <a:ext uri="{FF2B5EF4-FFF2-40B4-BE49-F238E27FC236}">
                    <a16:creationId xmlns:a16="http://schemas.microsoft.com/office/drawing/2014/main" id="{D9575EF7-00D1-5844-AA41-AE6D2C1354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6" y="1536"/>
                <a:ext cx="0" cy="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52" name="Line 235">
                <a:extLst>
                  <a:ext uri="{FF2B5EF4-FFF2-40B4-BE49-F238E27FC236}">
                    <a16:creationId xmlns:a16="http://schemas.microsoft.com/office/drawing/2014/main" id="{7F7060E8-77EE-2646-909D-E5129644A0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20" y="1544"/>
                <a:ext cx="28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53" name="Line 236">
                <a:extLst>
                  <a:ext uri="{FF2B5EF4-FFF2-40B4-BE49-F238E27FC236}">
                    <a16:creationId xmlns:a16="http://schemas.microsoft.com/office/drawing/2014/main" id="{514868D4-455F-9340-BB4D-61AB51FA8A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80" y="1580"/>
                <a:ext cx="52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54" name="Line 237">
                <a:extLst>
                  <a:ext uri="{FF2B5EF4-FFF2-40B4-BE49-F238E27FC236}">
                    <a16:creationId xmlns:a16="http://schemas.microsoft.com/office/drawing/2014/main" id="{FC00EB1F-2731-4449-AFD0-29D9D9C804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12" y="1544"/>
                <a:ext cx="2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075" name="Group 238">
              <a:extLst>
                <a:ext uri="{FF2B5EF4-FFF2-40B4-BE49-F238E27FC236}">
                  <a16:creationId xmlns:a16="http://schemas.microsoft.com/office/drawing/2014/main" id="{0246237C-314B-FF40-A7DB-0C1642B33073}"/>
                </a:ext>
              </a:extLst>
            </p:cNvPr>
            <p:cNvGrpSpPr>
              <a:grpSpLocks/>
            </p:cNvGrpSpPr>
            <p:nvPr/>
          </p:nvGrpSpPr>
          <p:grpSpPr bwMode="auto">
            <a:xfrm rot="7442308">
              <a:off x="4276" y="1724"/>
              <a:ext cx="472" cy="480"/>
              <a:chOff x="3600" y="1536"/>
              <a:chExt cx="472" cy="480"/>
            </a:xfrm>
          </p:grpSpPr>
          <p:sp>
            <p:nvSpPr>
              <p:cNvPr id="87131" name="Oval 239">
                <a:extLst>
                  <a:ext uri="{FF2B5EF4-FFF2-40B4-BE49-F238E27FC236}">
                    <a16:creationId xmlns:a16="http://schemas.microsoft.com/office/drawing/2014/main" id="{83B62B3D-364D-A746-AE27-F5F89D6A9F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1632"/>
                <a:ext cx="384" cy="384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132" name="Line 240">
                <a:extLst>
                  <a:ext uri="{FF2B5EF4-FFF2-40B4-BE49-F238E27FC236}">
                    <a16:creationId xmlns:a16="http://schemas.microsoft.com/office/drawing/2014/main" id="{1FB59C5F-26EE-FD4B-AABA-3D78B922F9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2" y="1944"/>
                <a:ext cx="52" cy="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33" name="Line 241">
                <a:extLst>
                  <a:ext uri="{FF2B5EF4-FFF2-40B4-BE49-F238E27FC236}">
                    <a16:creationId xmlns:a16="http://schemas.microsoft.com/office/drawing/2014/main" id="{A1091DA5-1BBA-E648-82C8-DBEB7A6328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4" y="1894"/>
                <a:ext cx="80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34" name="Line 242">
                <a:extLst>
                  <a:ext uri="{FF2B5EF4-FFF2-40B4-BE49-F238E27FC236}">
                    <a16:creationId xmlns:a16="http://schemas.microsoft.com/office/drawing/2014/main" id="{D0A98651-9D1C-8241-9061-4816596B04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0" y="1846"/>
                <a:ext cx="92" cy="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35" name="Line 243">
                <a:extLst>
                  <a:ext uri="{FF2B5EF4-FFF2-40B4-BE49-F238E27FC236}">
                    <a16:creationId xmlns:a16="http://schemas.microsoft.com/office/drawing/2014/main" id="{3C05EEA0-4A04-2940-B8CE-7A99602E67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1764"/>
                <a:ext cx="88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36" name="Line 244">
                <a:extLst>
                  <a:ext uri="{FF2B5EF4-FFF2-40B4-BE49-F238E27FC236}">
                    <a16:creationId xmlns:a16="http://schemas.microsoft.com/office/drawing/2014/main" id="{6B5FAB2F-DF95-EB41-BD8E-EB592D625B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6" y="1684"/>
                <a:ext cx="64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37" name="Line 245">
                <a:extLst>
                  <a:ext uri="{FF2B5EF4-FFF2-40B4-BE49-F238E27FC236}">
                    <a16:creationId xmlns:a16="http://schemas.microsoft.com/office/drawing/2014/main" id="{E1608D01-EE9A-BE4C-8F48-B5848C45BC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" y="1620"/>
                <a:ext cx="56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38" name="Line 246">
                <a:extLst>
                  <a:ext uri="{FF2B5EF4-FFF2-40B4-BE49-F238E27FC236}">
                    <a16:creationId xmlns:a16="http://schemas.microsoft.com/office/drawing/2014/main" id="{F3E411B6-3C39-4640-A38C-04D6EC43EE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56" y="1570"/>
                <a:ext cx="4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39" name="Line 247">
                <a:extLst>
                  <a:ext uri="{FF2B5EF4-FFF2-40B4-BE49-F238E27FC236}">
                    <a16:creationId xmlns:a16="http://schemas.microsoft.com/office/drawing/2014/main" id="{A438446D-CC45-4241-824F-6DEAE4A05B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6" y="1536"/>
                <a:ext cx="0" cy="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40" name="Line 248">
                <a:extLst>
                  <a:ext uri="{FF2B5EF4-FFF2-40B4-BE49-F238E27FC236}">
                    <a16:creationId xmlns:a16="http://schemas.microsoft.com/office/drawing/2014/main" id="{0448B1B3-BF00-6645-A626-A4EDFDC22D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20" y="1544"/>
                <a:ext cx="28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41" name="Line 249">
                <a:extLst>
                  <a:ext uri="{FF2B5EF4-FFF2-40B4-BE49-F238E27FC236}">
                    <a16:creationId xmlns:a16="http://schemas.microsoft.com/office/drawing/2014/main" id="{FE697854-144C-184C-AD2D-90A680D354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80" y="1580"/>
                <a:ext cx="52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42" name="Line 250">
                <a:extLst>
                  <a:ext uri="{FF2B5EF4-FFF2-40B4-BE49-F238E27FC236}">
                    <a16:creationId xmlns:a16="http://schemas.microsoft.com/office/drawing/2014/main" id="{D5E9C968-F03C-2947-9158-CF7E8C626C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12" y="1544"/>
                <a:ext cx="2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076" name="Group 251">
              <a:extLst>
                <a:ext uri="{FF2B5EF4-FFF2-40B4-BE49-F238E27FC236}">
                  <a16:creationId xmlns:a16="http://schemas.microsoft.com/office/drawing/2014/main" id="{8B9F56B2-F51E-554B-9EDD-351868EB6E8B}"/>
                </a:ext>
              </a:extLst>
            </p:cNvPr>
            <p:cNvGrpSpPr>
              <a:grpSpLocks/>
            </p:cNvGrpSpPr>
            <p:nvPr/>
          </p:nvGrpSpPr>
          <p:grpSpPr bwMode="auto">
            <a:xfrm rot="10576038">
              <a:off x="4196" y="2152"/>
              <a:ext cx="472" cy="480"/>
              <a:chOff x="3600" y="1536"/>
              <a:chExt cx="472" cy="480"/>
            </a:xfrm>
          </p:grpSpPr>
          <p:sp>
            <p:nvSpPr>
              <p:cNvPr id="87119" name="Oval 252">
                <a:extLst>
                  <a:ext uri="{FF2B5EF4-FFF2-40B4-BE49-F238E27FC236}">
                    <a16:creationId xmlns:a16="http://schemas.microsoft.com/office/drawing/2014/main" id="{C474EDA3-0D32-FC4F-AA5D-FD5C3DAB4D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1632"/>
                <a:ext cx="384" cy="384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120" name="Line 253">
                <a:extLst>
                  <a:ext uri="{FF2B5EF4-FFF2-40B4-BE49-F238E27FC236}">
                    <a16:creationId xmlns:a16="http://schemas.microsoft.com/office/drawing/2014/main" id="{F1D6CB94-E47E-8041-BDB4-EA5160A291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2" y="1944"/>
                <a:ext cx="52" cy="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1" name="Line 254">
                <a:extLst>
                  <a:ext uri="{FF2B5EF4-FFF2-40B4-BE49-F238E27FC236}">
                    <a16:creationId xmlns:a16="http://schemas.microsoft.com/office/drawing/2014/main" id="{FACF0377-184D-0B4F-9031-1A58121651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4" y="1894"/>
                <a:ext cx="80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2" name="Line 255">
                <a:extLst>
                  <a:ext uri="{FF2B5EF4-FFF2-40B4-BE49-F238E27FC236}">
                    <a16:creationId xmlns:a16="http://schemas.microsoft.com/office/drawing/2014/main" id="{EF0591DF-2E8B-6A4B-9C0B-9ADC24F8EE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0" y="1846"/>
                <a:ext cx="92" cy="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3" name="Line 256">
                <a:extLst>
                  <a:ext uri="{FF2B5EF4-FFF2-40B4-BE49-F238E27FC236}">
                    <a16:creationId xmlns:a16="http://schemas.microsoft.com/office/drawing/2014/main" id="{33F792D7-8DAF-3B40-AB1B-538D971C97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1764"/>
                <a:ext cx="88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4" name="Line 257">
                <a:extLst>
                  <a:ext uri="{FF2B5EF4-FFF2-40B4-BE49-F238E27FC236}">
                    <a16:creationId xmlns:a16="http://schemas.microsoft.com/office/drawing/2014/main" id="{126342EF-45AB-794C-BB9B-D393DC443C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6" y="1684"/>
                <a:ext cx="64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5" name="Line 258">
                <a:extLst>
                  <a:ext uri="{FF2B5EF4-FFF2-40B4-BE49-F238E27FC236}">
                    <a16:creationId xmlns:a16="http://schemas.microsoft.com/office/drawing/2014/main" id="{8A42CA6A-E203-424B-AC8C-4BA4F8265C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" y="1620"/>
                <a:ext cx="56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6" name="Line 259">
                <a:extLst>
                  <a:ext uri="{FF2B5EF4-FFF2-40B4-BE49-F238E27FC236}">
                    <a16:creationId xmlns:a16="http://schemas.microsoft.com/office/drawing/2014/main" id="{6D315C7E-CED8-594D-8EE5-8DB213F1D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56" y="1570"/>
                <a:ext cx="4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7" name="Line 260">
                <a:extLst>
                  <a:ext uri="{FF2B5EF4-FFF2-40B4-BE49-F238E27FC236}">
                    <a16:creationId xmlns:a16="http://schemas.microsoft.com/office/drawing/2014/main" id="{0A19861C-4FDB-FC47-853C-714BB10654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6" y="1536"/>
                <a:ext cx="0" cy="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8" name="Line 261">
                <a:extLst>
                  <a:ext uri="{FF2B5EF4-FFF2-40B4-BE49-F238E27FC236}">
                    <a16:creationId xmlns:a16="http://schemas.microsoft.com/office/drawing/2014/main" id="{38B2C98B-3ABA-F849-B960-F207571763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20" y="1544"/>
                <a:ext cx="28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29" name="Line 262">
                <a:extLst>
                  <a:ext uri="{FF2B5EF4-FFF2-40B4-BE49-F238E27FC236}">
                    <a16:creationId xmlns:a16="http://schemas.microsoft.com/office/drawing/2014/main" id="{ADB5302E-31EF-3B46-87BB-468FB8A5E0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80" y="1580"/>
                <a:ext cx="52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30" name="Line 263">
                <a:extLst>
                  <a:ext uri="{FF2B5EF4-FFF2-40B4-BE49-F238E27FC236}">
                    <a16:creationId xmlns:a16="http://schemas.microsoft.com/office/drawing/2014/main" id="{5E0D61A1-CCCB-8B4B-842C-AE0C5C54F9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12" y="1544"/>
                <a:ext cx="2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077" name="Group 264">
              <a:extLst>
                <a:ext uri="{FF2B5EF4-FFF2-40B4-BE49-F238E27FC236}">
                  <a16:creationId xmlns:a16="http://schemas.microsoft.com/office/drawing/2014/main" id="{C2046A16-94CB-E349-9986-25A075946194}"/>
                </a:ext>
              </a:extLst>
            </p:cNvPr>
            <p:cNvGrpSpPr>
              <a:grpSpLocks/>
            </p:cNvGrpSpPr>
            <p:nvPr/>
          </p:nvGrpSpPr>
          <p:grpSpPr bwMode="auto">
            <a:xfrm rot="-6545955">
              <a:off x="3744" y="2196"/>
              <a:ext cx="472" cy="480"/>
              <a:chOff x="3600" y="1536"/>
              <a:chExt cx="472" cy="480"/>
            </a:xfrm>
          </p:grpSpPr>
          <p:sp>
            <p:nvSpPr>
              <p:cNvPr id="87107" name="Oval 265">
                <a:extLst>
                  <a:ext uri="{FF2B5EF4-FFF2-40B4-BE49-F238E27FC236}">
                    <a16:creationId xmlns:a16="http://schemas.microsoft.com/office/drawing/2014/main" id="{A3528773-B346-CB46-A18D-1AF82951FE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1632"/>
                <a:ext cx="384" cy="384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108" name="Line 266">
                <a:extLst>
                  <a:ext uri="{FF2B5EF4-FFF2-40B4-BE49-F238E27FC236}">
                    <a16:creationId xmlns:a16="http://schemas.microsoft.com/office/drawing/2014/main" id="{DA22A09F-D84E-8444-8374-6C65D82DC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2" y="1944"/>
                <a:ext cx="52" cy="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09" name="Line 267">
                <a:extLst>
                  <a:ext uri="{FF2B5EF4-FFF2-40B4-BE49-F238E27FC236}">
                    <a16:creationId xmlns:a16="http://schemas.microsoft.com/office/drawing/2014/main" id="{2796DDE0-0A60-C145-819D-4D7E043A75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4" y="1894"/>
                <a:ext cx="80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0" name="Line 268">
                <a:extLst>
                  <a:ext uri="{FF2B5EF4-FFF2-40B4-BE49-F238E27FC236}">
                    <a16:creationId xmlns:a16="http://schemas.microsoft.com/office/drawing/2014/main" id="{A5C682F5-2F75-9145-B122-D1D5294D1E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0" y="1846"/>
                <a:ext cx="92" cy="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1" name="Line 269">
                <a:extLst>
                  <a:ext uri="{FF2B5EF4-FFF2-40B4-BE49-F238E27FC236}">
                    <a16:creationId xmlns:a16="http://schemas.microsoft.com/office/drawing/2014/main" id="{79D1FCD2-75C0-764E-9E7B-269C42E04F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1764"/>
                <a:ext cx="88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2" name="Line 270">
                <a:extLst>
                  <a:ext uri="{FF2B5EF4-FFF2-40B4-BE49-F238E27FC236}">
                    <a16:creationId xmlns:a16="http://schemas.microsoft.com/office/drawing/2014/main" id="{FCEEB681-A96D-E74E-B7CC-DF3883D7B1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6" y="1684"/>
                <a:ext cx="64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3" name="Line 271">
                <a:extLst>
                  <a:ext uri="{FF2B5EF4-FFF2-40B4-BE49-F238E27FC236}">
                    <a16:creationId xmlns:a16="http://schemas.microsoft.com/office/drawing/2014/main" id="{B7E8411B-6863-D444-90E5-8B42E6FC44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" y="1620"/>
                <a:ext cx="56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4" name="Line 272">
                <a:extLst>
                  <a:ext uri="{FF2B5EF4-FFF2-40B4-BE49-F238E27FC236}">
                    <a16:creationId xmlns:a16="http://schemas.microsoft.com/office/drawing/2014/main" id="{A6811367-30CD-4248-8249-9944E9148D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56" y="1570"/>
                <a:ext cx="4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5" name="Line 273">
                <a:extLst>
                  <a:ext uri="{FF2B5EF4-FFF2-40B4-BE49-F238E27FC236}">
                    <a16:creationId xmlns:a16="http://schemas.microsoft.com/office/drawing/2014/main" id="{268231CA-F36F-5B4D-A06B-F01F1DB98A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6" y="1536"/>
                <a:ext cx="0" cy="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6" name="Line 274">
                <a:extLst>
                  <a:ext uri="{FF2B5EF4-FFF2-40B4-BE49-F238E27FC236}">
                    <a16:creationId xmlns:a16="http://schemas.microsoft.com/office/drawing/2014/main" id="{3DB0CF37-AFE6-E947-B679-187E057651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20" y="1544"/>
                <a:ext cx="28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7" name="Line 275">
                <a:extLst>
                  <a:ext uri="{FF2B5EF4-FFF2-40B4-BE49-F238E27FC236}">
                    <a16:creationId xmlns:a16="http://schemas.microsoft.com/office/drawing/2014/main" id="{9281091D-5FEA-924F-9AFD-9DA32344F7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80" y="1580"/>
                <a:ext cx="52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18" name="Line 276">
                <a:extLst>
                  <a:ext uri="{FF2B5EF4-FFF2-40B4-BE49-F238E27FC236}">
                    <a16:creationId xmlns:a16="http://schemas.microsoft.com/office/drawing/2014/main" id="{4567C425-D2F1-D845-818D-CF41ABC512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12" y="1544"/>
                <a:ext cx="2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078" name="Group 277">
              <a:extLst>
                <a:ext uri="{FF2B5EF4-FFF2-40B4-BE49-F238E27FC236}">
                  <a16:creationId xmlns:a16="http://schemas.microsoft.com/office/drawing/2014/main" id="{5BEC54E9-243D-2845-993E-58BF4B322D85}"/>
                </a:ext>
              </a:extLst>
            </p:cNvPr>
            <p:cNvGrpSpPr>
              <a:grpSpLocks/>
            </p:cNvGrpSpPr>
            <p:nvPr/>
          </p:nvGrpSpPr>
          <p:grpSpPr bwMode="auto">
            <a:xfrm rot="-3819328">
              <a:off x="3408" y="1908"/>
              <a:ext cx="472" cy="480"/>
              <a:chOff x="3600" y="1536"/>
              <a:chExt cx="472" cy="480"/>
            </a:xfrm>
          </p:grpSpPr>
          <p:sp>
            <p:nvSpPr>
              <p:cNvPr id="87095" name="Oval 278">
                <a:extLst>
                  <a:ext uri="{FF2B5EF4-FFF2-40B4-BE49-F238E27FC236}">
                    <a16:creationId xmlns:a16="http://schemas.microsoft.com/office/drawing/2014/main" id="{3148293D-82D6-1D4C-B292-0C8493906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1632"/>
                <a:ext cx="384" cy="384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96" name="Line 279">
                <a:extLst>
                  <a:ext uri="{FF2B5EF4-FFF2-40B4-BE49-F238E27FC236}">
                    <a16:creationId xmlns:a16="http://schemas.microsoft.com/office/drawing/2014/main" id="{70497928-691D-AB45-8FED-91E55CEAEC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2" y="1944"/>
                <a:ext cx="52" cy="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97" name="Line 280">
                <a:extLst>
                  <a:ext uri="{FF2B5EF4-FFF2-40B4-BE49-F238E27FC236}">
                    <a16:creationId xmlns:a16="http://schemas.microsoft.com/office/drawing/2014/main" id="{A725C763-715A-D147-B1B0-96BF14D0E6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4" y="1894"/>
                <a:ext cx="80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98" name="Line 281">
                <a:extLst>
                  <a:ext uri="{FF2B5EF4-FFF2-40B4-BE49-F238E27FC236}">
                    <a16:creationId xmlns:a16="http://schemas.microsoft.com/office/drawing/2014/main" id="{15F196A5-1184-3949-AECE-38B56B968C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0" y="1846"/>
                <a:ext cx="92" cy="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99" name="Line 282">
                <a:extLst>
                  <a:ext uri="{FF2B5EF4-FFF2-40B4-BE49-F238E27FC236}">
                    <a16:creationId xmlns:a16="http://schemas.microsoft.com/office/drawing/2014/main" id="{CD304445-B1EF-9342-AF7B-ED14ADCEF8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1764"/>
                <a:ext cx="88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00" name="Line 283">
                <a:extLst>
                  <a:ext uri="{FF2B5EF4-FFF2-40B4-BE49-F238E27FC236}">
                    <a16:creationId xmlns:a16="http://schemas.microsoft.com/office/drawing/2014/main" id="{384B7627-2961-434A-9C3C-1C9F8A26B8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6" y="1684"/>
                <a:ext cx="64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01" name="Line 284">
                <a:extLst>
                  <a:ext uri="{FF2B5EF4-FFF2-40B4-BE49-F238E27FC236}">
                    <a16:creationId xmlns:a16="http://schemas.microsoft.com/office/drawing/2014/main" id="{BFCF6592-E573-3D46-BD34-E37E3A4DAA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" y="1620"/>
                <a:ext cx="56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02" name="Line 285">
                <a:extLst>
                  <a:ext uri="{FF2B5EF4-FFF2-40B4-BE49-F238E27FC236}">
                    <a16:creationId xmlns:a16="http://schemas.microsoft.com/office/drawing/2014/main" id="{CBD66FE5-2E7F-C94C-90E4-2696E1F5FF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56" y="1570"/>
                <a:ext cx="4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03" name="Line 286">
                <a:extLst>
                  <a:ext uri="{FF2B5EF4-FFF2-40B4-BE49-F238E27FC236}">
                    <a16:creationId xmlns:a16="http://schemas.microsoft.com/office/drawing/2014/main" id="{D221CEFD-7846-754A-B716-0DC21CEDEB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6" y="1536"/>
                <a:ext cx="0" cy="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04" name="Line 287">
                <a:extLst>
                  <a:ext uri="{FF2B5EF4-FFF2-40B4-BE49-F238E27FC236}">
                    <a16:creationId xmlns:a16="http://schemas.microsoft.com/office/drawing/2014/main" id="{AFF09779-E21E-6748-B804-14D4EF19C2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20" y="1544"/>
                <a:ext cx="28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05" name="Line 288">
                <a:extLst>
                  <a:ext uri="{FF2B5EF4-FFF2-40B4-BE49-F238E27FC236}">
                    <a16:creationId xmlns:a16="http://schemas.microsoft.com/office/drawing/2014/main" id="{D7ADAC20-FB94-9E42-8BA5-CBD11E2091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80" y="1580"/>
                <a:ext cx="52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106" name="Line 289">
                <a:extLst>
                  <a:ext uri="{FF2B5EF4-FFF2-40B4-BE49-F238E27FC236}">
                    <a16:creationId xmlns:a16="http://schemas.microsoft.com/office/drawing/2014/main" id="{2E534788-1AC6-EB48-AB25-F563A30B3E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12" y="1544"/>
                <a:ext cx="2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7079" name="Group 290">
              <a:extLst>
                <a:ext uri="{FF2B5EF4-FFF2-40B4-BE49-F238E27FC236}">
                  <a16:creationId xmlns:a16="http://schemas.microsoft.com/office/drawing/2014/main" id="{828E98E7-998C-A74F-8302-DFA72AA5A8BD}"/>
                </a:ext>
              </a:extLst>
            </p:cNvPr>
            <p:cNvGrpSpPr>
              <a:grpSpLocks/>
            </p:cNvGrpSpPr>
            <p:nvPr/>
          </p:nvGrpSpPr>
          <p:grpSpPr bwMode="auto">
            <a:xfrm rot="3533859">
              <a:off x="3984" y="1380"/>
              <a:ext cx="472" cy="480"/>
              <a:chOff x="3600" y="1536"/>
              <a:chExt cx="472" cy="480"/>
            </a:xfrm>
          </p:grpSpPr>
          <p:sp>
            <p:nvSpPr>
              <p:cNvPr id="87083" name="Oval 291">
                <a:extLst>
                  <a:ext uri="{FF2B5EF4-FFF2-40B4-BE49-F238E27FC236}">
                    <a16:creationId xmlns:a16="http://schemas.microsoft.com/office/drawing/2014/main" id="{5D89172A-5407-6D4F-8DD9-1F684B082E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1632"/>
                <a:ext cx="384" cy="384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84" name="Line 292">
                <a:extLst>
                  <a:ext uri="{FF2B5EF4-FFF2-40B4-BE49-F238E27FC236}">
                    <a16:creationId xmlns:a16="http://schemas.microsoft.com/office/drawing/2014/main" id="{647601E6-ED8A-734A-BF71-DF19975474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2" y="1944"/>
                <a:ext cx="52" cy="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85" name="Line 293">
                <a:extLst>
                  <a:ext uri="{FF2B5EF4-FFF2-40B4-BE49-F238E27FC236}">
                    <a16:creationId xmlns:a16="http://schemas.microsoft.com/office/drawing/2014/main" id="{65DF7D15-50C9-9344-B9A2-9AE238CBAA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4" y="1894"/>
                <a:ext cx="80" cy="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86" name="Line 294">
                <a:extLst>
                  <a:ext uri="{FF2B5EF4-FFF2-40B4-BE49-F238E27FC236}">
                    <a16:creationId xmlns:a16="http://schemas.microsoft.com/office/drawing/2014/main" id="{8910382F-04E3-B54B-A0B4-80E614315F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00" y="1846"/>
                <a:ext cx="92" cy="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87" name="Line 295">
                <a:extLst>
                  <a:ext uri="{FF2B5EF4-FFF2-40B4-BE49-F238E27FC236}">
                    <a16:creationId xmlns:a16="http://schemas.microsoft.com/office/drawing/2014/main" id="{D2701D41-BF39-1F43-AFEC-FBEA6B859B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0" y="1764"/>
                <a:ext cx="88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88" name="Line 296">
                <a:extLst>
                  <a:ext uri="{FF2B5EF4-FFF2-40B4-BE49-F238E27FC236}">
                    <a16:creationId xmlns:a16="http://schemas.microsoft.com/office/drawing/2014/main" id="{B745A9A1-1D5E-5C45-AF43-039471CC5E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6" y="1684"/>
                <a:ext cx="64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89" name="Line 297">
                <a:extLst>
                  <a:ext uri="{FF2B5EF4-FFF2-40B4-BE49-F238E27FC236}">
                    <a16:creationId xmlns:a16="http://schemas.microsoft.com/office/drawing/2014/main" id="{6791742C-EE38-D64A-9735-4296BDE684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" y="1620"/>
                <a:ext cx="56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90" name="Line 298">
                <a:extLst>
                  <a:ext uri="{FF2B5EF4-FFF2-40B4-BE49-F238E27FC236}">
                    <a16:creationId xmlns:a16="http://schemas.microsoft.com/office/drawing/2014/main" id="{44289735-4043-F145-B959-5BD4F08482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56" y="1570"/>
                <a:ext cx="40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91" name="Line 299">
                <a:extLst>
                  <a:ext uri="{FF2B5EF4-FFF2-40B4-BE49-F238E27FC236}">
                    <a16:creationId xmlns:a16="http://schemas.microsoft.com/office/drawing/2014/main" id="{D9BD4196-10FE-A449-BE32-05F616B13B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6" y="1536"/>
                <a:ext cx="0" cy="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92" name="Line 300">
                <a:extLst>
                  <a:ext uri="{FF2B5EF4-FFF2-40B4-BE49-F238E27FC236}">
                    <a16:creationId xmlns:a16="http://schemas.microsoft.com/office/drawing/2014/main" id="{9CEB9A07-55BF-A945-B11D-20775A335D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20" y="1544"/>
                <a:ext cx="28" cy="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93" name="Line 301">
                <a:extLst>
                  <a:ext uri="{FF2B5EF4-FFF2-40B4-BE49-F238E27FC236}">
                    <a16:creationId xmlns:a16="http://schemas.microsoft.com/office/drawing/2014/main" id="{4BD70D90-C934-EF4B-BD2A-25232FE3FB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80" y="1580"/>
                <a:ext cx="52" cy="8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94" name="Line 302">
                <a:extLst>
                  <a:ext uri="{FF2B5EF4-FFF2-40B4-BE49-F238E27FC236}">
                    <a16:creationId xmlns:a16="http://schemas.microsoft.com/office/drawing/2014/main" id="{37ACD6C9-7C6C-8D4A-9AF8-260C06BFCB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12" y="1544"/>
                <a:ext cx="2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7080" name="Oval 303">
              <a:extLst>
                <a:ext uri="{FF2B5EF4-FFF2-40B4-BE49-F238E27FC236}">
                  <a16:creationId xmlns:a16="http://schemas.microsoft.com/office/drawing/2014/main" id="{08B9C685-6397-2940-BBC1-1E52DF8DF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6" y="1984"/>
              <a:ext cx="196" cy="19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081" name="Oval 304">
              <a:extLst>
                <a:ext uri="{FF2B5EF4-FFF2-40B4-BE49-F238E27FC236}">
                  <a16:creationId xmlns:a16="http://schemas.microsoft.com/office/drawing/2014/main" id="{FC6D8EBF-EFF4-BF40-B0C9-99E1524D1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8" y="1872"/>
              <a:ext cx="196" cy="19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082" name="Oval 305">
              <a:extLst>
                <a:ext uri="{FF2B5EF4-FFF2-40B4-BE49-F238E27FC236}">
                  <a16:creationId xmlns:a16="http://schemas.microsoft.com/office/drawing/2014/main" id="{2B8B6C80-27B7-1048-83EF-F777654D9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040"/>
              <a:ext cx="196" cy="19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87045" name="Group 330">
            <a:extLst>
              <a:ext uri="{FF2B5EF4-FFF2-40B4-BE49-F238E27FC236}">
                <a16:creationId xmlns:a16="http://schemas.microsoft.com/office/drawing/2014/main" id="{D5BD20B9-B13E-C146-85B1-C83E6310422A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2387600"/>
            <a:ext cx="4792663" cy="3724275"/>
            <a:chOff x="1968" y="1504"/>
            <a:chExt cx="3019" cy="2346"/>
          </a:xfrm>
        </p:grpSpPr>
        <p:sp>
          <p:nvSpPr>
            <p:cNvPr id="87063" name="Line 316">
              <a:extLst>
                <a:ext uri="{FF2B5EF4-FFF2-40B4-BE49-F238E27FC236}">
                  <a16:creationId xmlns:a16="http://schemas.microsoft.com/office/drawing/2014/main" id="{F4B6ED43-748B-A741-816C-8910687336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8" y="2793"/>
              <a:ext cx="106" cy="62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4" name="Line 317">
              <a:extLst>
                <a:ext uri="{FF2B5EF4-FFF2-40B4-BE49-F238E27FC236}">
                  <a16:creationId xmlns:a16="http://schemas.microsoft.com/office/drawing/2014/main" id="{5D563FE0-4A13-0949-9F72-A8FBC0A949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89" y="3059"/>
              <a:ext cx="115" cy="27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5" name="Line 318">
              <a:extLst>
                <a:ext uri="{FF2B5EF4-FFF2-40B4-BE49-F238E27FC236}">
                  <a16:creationId xmlns:a16="http://schemas.microsoft.com/office/drawing/2014/main" id="{0440F179-2CB4-7540-BE80-1EBA5EF3E6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5" y="2528"/>
              <a:ext cx="22" cy="106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6" name="Line 319">
              <a:extLst>
                <a:ext uri="{FF2B5EF4-FFF2-40B4-BE49-F238E27FC236}">
                  <a16:creationId xmlns:a16="http://schemas.microsoft.com/office/drawing/2014/main" id="{0B13D544-2485-784F-AD45-5132EAF7E4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9" y="1735"/>
              <a:ext cx="75" cy="62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7" name="Line 320">
              <a:extLst>
                <a:ext uri="{FF2B5EF4-FFF2-40B4-BE49-F238E27FC236}">
                  <a16:creationId xmlns:a16="http://schemas.microsoft.com/office/drawing/2014/main" id="{F09A6AF8-B203-584A-B5B7-D4D3DCAA72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2" y="1504"/>
              <a:ext cx="116" cy="27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8" name="Line 321">
              <a:extLst>
                <a:ext uri="{FF2B5EF4-FFF2-40B4-BE49-F238E27FC236}">
                  <a16:creationId xmlns:a16="http://schemas.microsoft.com/office/drawing/2014/main" id="{CA40259A-1D56-F24F-8C84-FE863410C4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79" y="2023"/>
              <a:ext cx="48" cy="106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69" name="Text Box 325">
              <a:extLst>
                <a:ext uri="{FF2B5EF4-FFF2-40B4-BE49-F238E27FC236}">
                  <a16:creationId xmlns:a16="http://schemas.microsoft.com/office/drawing/2014/main" id="{11A51B48-43BA-BF4F-ADA2-E8361BE38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3600"/>
              <a:ext cx="130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333399"/>
                  </a:solidFill>
                </a:rPr>
                <a:t>Tight Junctions</a:t>
              </a:r>
            </a:p>
          </p:txBody>
        </p:sp>
        <p:sp>
          <p:nvSpPr>
            <p:cNvPr id="87070" name="Line 327">
              <a:extLst>
                <a:ext uri="{FF2B5EF4-FFF2-40B4-BE49-F238E27FC236}">
                  <a16:creationId xmlns:a16="http://schemas.microsoft.com/office/drawing/2014/main" id="{5358B121-4616-2740-A24C-0CEDDD5E1A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8" y="2208"/>
              <a:ext cx="624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1" name="Line 328">
              <a:extLst>
                <a:ext uri="{FF2B5EF4-FFF2-40B4-BE49-F238E27FC236}">
                  <a16:creationId xmlns:a16="http://schemas.microsoft.com/office/drawing/2014/main" id="{1B6F3FD4-01CC-AB4C-87FF-7A700F8956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8" y="2880"/>
              <a:ext cx="864" cy="67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72" name="Line 329">
              <a:extLst>
                <a:ext uri="{FF2B5EF4-FFF2-40B4-BE49-F238E27FC236}">
                  <a16:creationId xmlns:a16="http://schemas.microsoft.com/office/drawing/2014/main" id="{D922F558-3FD5-3848-B2CE-E2C502638D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98" y="3072"/>
              <a:ext cx="1622" cy="47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7046" name="Group 335">
            <a:extLst>
              <a:ext uri="{FF2B5EF4-FFF2-40B4-BE49-F238E27FC236}">
                <a16:creationId xmlns:a16="http://schemas.microsoft.com/office/drawing/2014/main" id="{EFE93F14-3F02-E541-A4E1-C78564036B61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092200"/>
            <a:ext cx="4008438" cy="3328988"/>
            <a:chOff x="2112" y="688"/>
            <a:chExt cx="2525" cy="2097"/>
          </a:xfrm>
        </p:grpSpPr>
        <p:sp>
          <p:nvSpPr>
            <p:cNvPr id="87047" name="Line 306">
              <a:extLst>
                <a:ext uri="{FF2B5EF4-FFF2-40B4-BE49-F238E27FC236}">
                  <a16:creationId xmlns:a16="http://schemas.microsoft.com/office/drawing/2014/main" id="{23B30869-9189-9341-A97C-B5971A6DE1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44" y="2421"/>
              <a:ext cx="116" cy="27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8" name="Line 307">
              <a:extLst>
                <a:ext uri="{FF2B5EF4-FFF2-40B4-BE49-F238E27FC236}">
                  <a16:creationId xmlns:a16="http://schemas.microsoft.com/office/drawing/2014/main" id="{EA3EAD8C-C673-4040-9B4F-90DC6647B1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9" y="2687"/>
              <a:ext cx="67" cy="98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49" name="Line 308">
              <a:extLst>
                <a:ext uri="{FF2B5EF4-FFF2-40B4-BE49-F238E27FC236}">
                  <a16:creationId xmlns:a16="http://schemas.microsoft.com/office/drawing/2014/main" id="{5E973A3B-5F2F-5C4F-8A85-A9425E59D0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0" y="1898"/>
              <a:ext cx="85" cy="45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0" name="Line 309">
              <a:extLst>
                <a:ext uri="{FF2B5EF4-FFF2-40B4-BE49-F238E27FC236}">
                  <a16:creationId xmlns:a16="http://schemas.microsoft.com/office/drawing/2014/main" id="{C5B0B5D9-8DB5-B247-A96A-EBD532BB07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9" y="2120"/>
              <a:ext cx="18" cy="84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1" name="Line 310">
              <a:extLst>
                <a:ext uri="{FF2B5EF4-FFF2-40B4-BE49-F238E27FC236}">
                  <a16:creationId xmlns:a16="http://schemas.microsoft.com/office/drawing/2014/main" id="{B5A30C2A-FFDF-8248-9E09-3FC3604A6F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9" y="2014"/>
              <a:ext cx="102" cy="35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2" name="Line 311">
              <a:extLst>
                <a:ext uri="{FF2B5EF4-FFF2-40B4-BE49-F238E27FC236}">
                  <a16:creationId xmlns:a16="http://schemas.microsoft.com/office/drawing/2014/main" id="{F4E378FF-4624-0D44-A01F-00B5E68115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84" y="2248"/>
              <a:ext cx="9" cy="89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3" name="Line 312">
              <a:extLst>
                <a:ext uri="{FF2B5EF4-FFF2-40B4-BE49-F238E27FC236}">
                  <a16:creationId xmlns:a16="http://schemas.microsoft.com/office/drawing/2014/main" id="{1E45BAF6-E186-2C4F-9F40-0869348D43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89" y="1836"/>
              <a:ext cx="4" cy="89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4" name="Line 313">
              <a:extLst>
                <a:ext uri="{FF2B5EF4-FFF2-40B4-BE49-F238E27FC236}">
                  <a16:creationId xmlns:a16="http://schemas.microsoft.com/office/drawing/2014/main" id="{E7321E0B-E4C4-AB40-8DF5-C3A2310953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8" y="1814"/>
              <a:ext cx="58" cy="67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5" name="Line 314">
              <a:extLst>
                <a:ext uri="{FF2B5EF4-FFF2-40B4-BE49-F238E27FC236}">
                  <a16:creationId xmlns:a16="http://schemas.microsoft.com/office/drawing/2014/main" id="{B48C6888-7CD8-274B-BAC9-849AE65974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7" y="2120"/>
              <a:ext cx="120" cy="13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6" name="Line 315">
              <a:extLst>
                <a:ext uri="{FF2B5EF4-FFF2-40B4-BE49-F238E27FC236}">
                  <a16:creationId xmlns:a16="http://schemas.microsoft.com/office/drawing/2014/main" id="{055ED467-A9EE-A44B-889A-7ABE197ACC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4" y="2665"/>
              <a:ext cx="106" cy="66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057" name="Line 322">
              <a:extLst>
                <a:ext uri="{FF2B5EF4-FFF2-40B4-BE49-F238E27FC236}">
                  <a16:creationId xmlns:a16="http://schemas.microsoft.com/office/drawing/2014/main" id="{EE70EB7D-88EA-3A47-B6B4-CD0A1868EF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37" y="2581"/>
              <a:ext cx="4" cy="124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7058" name="Group 334">
              <a:extLst>
                <a:ext uri="{FF2B5EF4-FFF2-40B4-BE49-F238E27FC236}">
                  <a16:creationId xmlns:a16="http://schemas.microsoft.com/office/drawing/2014/main" id="{9B5018A0-FFF2-A446-B8E6-916B8DA65D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2" y="688"/>
              <a:ext cx="2064" cy="1712"/>
              <a:chOff x="2112" y="688"/>
              <a:chExt cx="2064" cy="1712"/>
            </a:xfrm>
          </p:grpSpPr>
          <p:sp>
            <p:nvSpPr>
              <p:cNvPr id="87059" name="Text Box 326">
                <a:extLst>
                  <a:ext uri="{FF2B5EF4-FFF2-40B4-BE49-F238E27FC236}">
                    <a16:creationId xmlns:a16="http://schemas.microsoft.com/office/drawing/2014/main" id="{B650F54E-9548-A042-B965-AAFB575754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12" y="688"/>
                <a:ext cx="122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CC0000"/>
                    </a:solidFill>
                  </a:rPr>
                  <a:t>Gap Junctions</a:t>
                </a:r>
              </a:p>
            </p:txBody>
          </p:sp>
          <p:sp>
            <p:nvSpPr>
              <p:cNvPr id="87060" name="Line 331">
                <a:extLst>
                  <a:ext uri="{FF2B5EF4-FFF2-40B4-BE49-F238E27FC236}">
                    <a16:creationId xmlns:a16="http://schemas.microsoft.com/office/drawing/2014/main" id="{DB355B75-62E8-A249-9CDE-E5CBE147C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912"/>
                <a:ext cx="864" cy="96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61" name="Line 332">
                <a:extLst>
                  <a:ext uri="{FF2B5EF4-FFF2-40B4-BE49-F238E27FC236}">
                    <a16:creationId xmlns:a16="http://schemas.microsoft.com/office/drawing/2014/main" id="{9EFCF741-7772-4A4B-B584-5378640892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912"/>
                <a:ext cx="1200" cy="86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62" name="Line 333">
                <a:extLst>
                  <a:ext uri="{FF2B5EF4-FFF2-40B4-BE49-F238E27FC236}">
                    <a16:creationId xmlns:a16="http://schemas.microsoft.com/office/drawing/2014/main" id="{4F0F3CE5-958C-BB48-B815-C199820076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912"/>
                <a:ext cx="720" cy="1488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97D90106-5EDC-834B-AFBA-F4049AC73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Cell Linage</a:t>
            </a:r>
          </a:p>
        </p:txBody>
      </p:sp>
      <p:grpSp>
        <p:nvGrpSpPr>
          <p:cNvPr id="89091" name="Group 6">
            <a:extLst>
              <a:ext uri="{FF2B5EF4-FFF2-40B4-BE49-F238E27FC236}">
                <a16:creationId xmlns:a16="http://schemas.microsoft.com/office/drawing/2014/main" id="{3663B210-9AB2-8C4C-A5B4-1C5706A50CE3}"/>
              </a:ext>
            </a:extLst>
          </p:cNvPr>
          <p:cNvGrpSpPr>
            <a:grpSpLocks/>
          </p:cNvGrpSpPr>
          <p:nvPr/>
        </p:nvGrpSpPr>
        <p:grpSpPr bwMode="auto">
          <a:xfrm rot="2828053">
            <a:off x="778669" y="1432719"/>
            <a:ext cx="1797050" cy="1827212"/>
            <a:chOff x="3600" y="1536"/>
            <a:chExt cx="472" cy="480"/>
          </a:xfrm>
        </p:grpSpPr>
        <p:sp>
          <p:nvSpPr>
            <p:cNvPr id="89167" name="Oval 7">
              <a:extLst>
                <a:ext uri="{FF2B5EF4-FFF2-40B4-BE49-F238E27FC236}">
                  <a16:creationId xmlns:a16="http://schemas.microsoft.com/office/drawing/2014/main" id="{89AACCC1-42D4-9F4F-B1EF-C591FF5C8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8" y="1632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9168" name="Line 8">
              <a:extLst>
                <a:ext uri="{FF2B5EF4-FFF2-40B4-BE49-F238E27FC236}">
                  <a16:creationId xmlns:a16="http://schemas.microsoft.com/office/drawing/2014/main" id="{ABEDAF9D-F6E0-014D-BE68-85BFA0AD3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2" y="1944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69" name="Line 9">
              <a:extLst>
                <a:ext uri="{FF2B5EF4-FFF2-40B4-BE49-F238E27FC236}">
                  <a16:creationId xmlns:a16="http://schemas.microsoft.com/office/drawing/2014/main" id="{93221F02-B463-9A42-AD26-AD91EEC264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4" y="1894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0" name="Line 10">
              <a:extLst>
                <a:ext uri="{FF2B5EF4-FFF2-40B4-BE49-F238E27FC236}">
                  <a16:creationId xmlns:a16="http://schemas.microsoft.com/office/drawing/2014/main" id="{62A6CDE5-8861-C44F-946E-92DC9E7DE8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846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1" name="Line 11">
              <a:extLst>
                <a:ext uri="{FF2B5EF4-FFF2-40B4-BE49-F238E27FC236}">
                  <a16:creationId xmlns:a16="http://schemas.microsoft.com/office/drawing/2014/main" id="{8D44B7A6-1184-AE4E-B2FD-67B7A0B28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1764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2" name="Line 12">
              <a:extLst>
                <a:ext uri="{FF2B5EF4-FFF2-40B4-BE49-F238E27FC236}">
                  <a16:creationId xmlns:a16="http://schemas.microsoft.com/office/drawing/2014/main" id="{877636FC-B8CC-2746-88EC-D4FF0E5234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1684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3" name="Line 13">
              <a:extLst>
                <a:ext uri="{FF2B5EF4-FFF2-40B4-BE49-F238E27FC236}">
                  <a16:creationId xmlns:a16="http://schemas.microsoft.com/office/drawing/2014/main" id="{4EBD60BB-BFFC-1E40-AB68-C06CE6329C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0" y="1620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4" name="Line 14">
              <a:extLst>
                <a:ext uri="{FF2B5EF4-FFF2-40B4-BE49-F238E27FC236}">
                  <a16:creationId xmlns:a16="http://schemas.microsoft.com/office/drawing/2014/main" id="{FC497FA3-D38C-9842-BA10-EC83094298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56" y="1570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5" name="Line 15">
              <a:extLst>
                <a:ext uri="{FF2B5EF4-FFF2-40B4-BE49-F238E27FC236}">
                  <a16:creationId xmlns:a16="http://schemas.microsoft.com/office/drawing/2014/main" id="{6E43AC03-A734-EB47-860B-34E5A1C308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6" y="1536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6" name="Line 16">
              <a:extLst>
                <a:ext uri="{FF2B5EF4-FFF2-40B4-BE49-F238E27FC236}">
                  <a16:creationId xmlns:a16="http://schemas.microsoft.com/office/drawing/2014/main" id="{BC1BEAD2-7036-264B-9F1C-9D2A1B69FA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20" y="154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7" name="Line 17">
              <a:extLst>
                <a:ext uri="{FF2B5EF4-FFF2-40B4-BE49-F238E27FC236}">
                  <a16:creationId xmlns:a16="http://schemas.microsoft.com/office/drawing/2014/main" id="{6132F58E-B241-5248-A7F6-22734AECF3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0" y="1580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78" name="Line 18">
              <a:extLst>
                <a:ext uri="{FF2B5EF4-FFF2-40B4-BE49-F238E27FC236}">
                  <a16:creationId xmlns:a16="http://schemas.microsoft.com/office/drawing/2014/main" id="{3895440A-B1FD-1545-AE91-686BF9F2E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12" y="1544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9092" name="Group 71">
            <a:extLst>
              <a:ext uri="{FF2B5EF4-FFF2-40B4-BE49-F238E27FC236}">
                <a16:creationId xmlns:a16="http://schemas.microsoft.com/office/drawing/2014/main" id="{53F6AD4A-12E9-114B-94FF-66FCD40A0F4C}"/>
              </a:ext>
            </a:extLst>
          </p:cNvPr>
          <p:cNvGrpSpPr>
            <a:grpSpLocks/>
          </p:cNvGrpSpPr>
          <p:nvPr/>
        </p:nvGrpSpPr>
        <p:grpSpPr bwMode="auto">
          <a:xfrm rot="2883006">
            <a:off x="3825082" y="1432718"/>
            <a:ext cx="1797050" cy="1827213"/>
            <a:chOff x="3600" y="1536"/>
            <a:chExt cx="472" cy="480"/>
          </a:xfrm>
        </p:grpSpPr>
        <p:sp>
          <p:nvSpPr>
            <p:cNvPr id="89155" name="Oval 72">
              <a:extLst>
                <a:ext uri="{FF2B5EF4-FFF2-40B4-BE49-F238E27FC236}">
                  <a16:creationId xmlns:a16="http://schemas.microsoft.com/office/drawing/2014/main" id="{B213023C-AD6F-ED42-AC1A-58E9E619C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8" y="1632"/>
              <a:ext cx="384" cy="384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9156" name="Line 73">
              <a:extLst>
                <a:ext uri="{FF2B5EF4-FFF2-40B4-BE49-F238E27FC236}">
                  <a16:creationId xmlns:a16="http://schemas.microsoft.com/office/drawing/2014/main" id="{2F172111-7243-644F-8603-E60548004B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2" y="1944"/>
              <a:ext cx="52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57" name="Line 74">
              <a:extLst>
                <a:ext uri="{FF2B5EF4-FFF2-40B4-BE49-F238E27FC236}">
                  <a16:creationId xmlns:a16="http://schemas.microsoft.com/office/drawing/2014/main" id="{2A51DE0E-4EBC-9A4D-A0C9-59574D89DF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4" y="1894"/>
              <a:ext cx="80" cy="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58" name="Line 75">
              <a:extLst>
                <a:ext uri="{FF2B5EF4-FFF2-40B4-BE49-F238E27FC236}">
                  <a16:creationId xmlns:a16="http://schemas.microsoft.com/office/drawing/2014/main" id="{EEA59B22-2CB1-0C44-BF81-7031D6776A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00" y="1846"/>
              <a:ext cx="92" cy="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59" name="Line 76">
              <a:extLst>
                <a:ext uri="{FF2B5EF4-FFF2-40B4-BE49-F238E27FC236}">
                  <a16:creationId xmlns:a16="http://schemas.microsoft.com/office/drawing/2014/main" id="{58B99938-93BE-EA4A-9998-92BF695CF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1764"/>
              <a:ext cx="88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60" name="Line 77">
              <a:extLst>
                <a:ext uri="{FF2B5EF4-FFF2-40B4-BE49-F238E27FC236}">
                  <a16:creationId xmlns:a16="http://schemas.microsoft.com/office/drawing/2014/main" id="{7D1BA173-1A73-374D-8BB0-9138D26C7C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1684"/>
              <a:ext cx="6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61" name="Line 78">
              <a:extLst>
                <a:ext uri="{FF2B5EF4-FFF2-40B4-BE49-F238E27FC236}">
                  <a16:creationId xmlns:a16="http://schemas.microsoft.com/office/drawing/2014/main" id="{E1E88D35-8459-954D-B665-84952C43DB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0" y="1620"/>
              <a:ext cx="56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62" name="Line 79">
              <a:extLst>
                <a:ext uri="{FF2B5EF4-FFF2-40B4-BE49-F238E27FC236}">
                  <a16:creationId xmlns:a16="http://schemas.microsoft.com/office/drawing/2014/main" id="{F0E270F0-BC88-1149-ABCE-F6CAE37FD5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56" y="1570"/>
              <a:ext cx="40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63" name="Line 80">
              <a:extLst>
                <a:ext uri="{FF2B5EF4-FFF2-40B4-BE49-F238E27FC236}">
                  <a16:creationId xmlns:a16="http://schemas.microsoft.com/office/drawing/2014/main" id="{A37F4151-0A4D-1F4D-9A93-DE6056A647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6" y="1536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64" name="Line 81">
              <a:extLst>
                <a:ext uri="{FF2B5EF4-FFF2-40B4-BE49-F238E27FC236}">
                  <a16:creationId xmlns:a16="http://schemas.microsoft.com/office/drawing/2014/main" id="{338B8884-2D05-4541-9CC6-CFAD5BCDF6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20" y="1544"/>
              <a:ext cx="28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65" name="Line 82">
              <a:extLst>
                <a:ext uri="{FF2B5EF4-FFF2-40B4-BE49-F238E27FC236}">
                  <a16:creationId xmlns:a16="http://schemas.microsoft.com/office/drawing/2014/main" id="{60E06FA4-CF4A-284C-9831-B88B6CAE9C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0" y="1580"/>
              <a:ext cx="52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66" name="Line 83">
              <a:extLst>
                <a:ext uri="{FF2B5EF4-FFF2-40B4-BE49-F238E27FC236}">
                  <a16:creationId xmlns:a16="http://schemas.microsoft.com/office/drawing/2014/main" id="{F9F8AFDD-F90C-C841-AA38-ACD41BF35B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12" y="1544"/>
              <a:ext cx="2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9093" name="Text Box 147">
            <a:extLst>
              <a:ext uri="{FF2B5EF4-FFF2-40B4-BE49-F238E27FC236}">
                <a16:creationId xmlns:a16="http://schemas.microsoft.com/office/drawing/2014/main" id="{65C06637-843D-154E-B338-7CFBD1EFC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50" y="982663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Polar Cells</a:t>
            </a:r>
          </a:p>
        </p:txBody>
      </p:sp>
      <p:sp>
        <p:nvSpPr>
          <p:cNvPr id="89094" name="Text Box 148">
            <a:extLst>
              <a:ext uri="{FF2B5EF4-FFF2-40B4-BE49-F238E27FC236}">
                <a16:creationId xmlns:a16="http://schemas.microsoft.com/office/drawing/2014/main" id="{72520A48-1EA5-A147-B8C9-93D3C2CF2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1600" y="982663"/>
            <a:ext cx="2436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/>
              <a:t>Non-polar Cells</a:t>
            </a:r>
          </a:p>
        </p:txBody>
      </p:sp>
      <p:sp>
        <p:nvSpPr>
          <p:cNvPr id="89095" name="Line 149">
            <a:extLst>
              <a:ext uri="{FF2B5EF4-FFF2-40B4-BE49-F238E27FC236}">
                <a16:creationId xmlns:a16="http://schemas.microsoft.com/office/drawing/2014/main" id="{E4F98F6F-7F5B-7F48-8518-18379C6AEC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200" y="1211263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6" name="Line 150">
            <a:extLst>
              <a:ext uri="{FF2B5EF4-FFF2-40B4-BE49-F238E27FC236}">
                <a16:creationId xmlns:a16="http://schemas.microsoft.com/office/drawing/2014/main" id="{BA7C2EFB-DFB3-E44C-A88D-821294624F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91000" y="1211263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9097" name="Group 154">
            <a:extLst>
              <a:ext uri="{FF2B5EF4-FFF2-40B4-BE49-F238E27FC236}">
                <a16:creationId xmlns:a16="http://schemas.microsoft.com/office/drawing/2014/main" id="{35D2FA7C-5036-184F-BD34-C6F69189BF74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879600"/>
            <a:ext cx="2524125" cy="4003675"/>
            <a:chOff x="144" y="1184"/>
            <a:chExt cx="1590" cy="2522"/>
          </a:xfrm>
        </p:grpSpPr>
        <p:grpSp>
          <p:nvGrpSpPr>
            <p:cNvPr id="89125" name="Group 111">
              <a:extLst>
                <a:ext uri="{FF2B5EF4-FFF2-40B4-BE49-F238E27FC236}">
                  <a16:creationId xmlns:a16="http://schemas.microsoft.com/office/drawing/2014/main" id="{58426F62-99AE-9D43-8652-9AB87D3FAA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699"/>
              <a:ext cx="726" cy="603"/>
              <a:chOff x="864" y="2208"/>
              <a:chExt cx="726" cy="603"/>
            </a:xfrm>
          </p:grpSpPr>
          <p:sp>
            <p:nvSpPr>
              <p:cNvPr id="89143" name="Oval 88">
                <a:extLst>
                  <a:ext uri="{FF2B5EF4-FFF2-40B4-BE49-F238E27FC236}">
                    <a16:creationId xmlns:a16="http://schemas.microsoft.com/office/drawing/2014/main" id="{CC01A371-7ED9-0D43-ABC9-977F7BB24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" y="2329"/>
                <a:ext cx="487" cy="482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9144" name="Line 89">
                <a:extLst>
                  <a:ext uri="{FF2B5EF4-FFF2-40B4-BE49-F238E27FC236}">
                    <a16:creationId xmlns:a16="http://schemas.microsoft.com/office/drawing/2014/main" id="{BA71842D-6715-C24A-9631-F4356FC8A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63" y="2487"/>
                <a:ext cx="12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45" name="Line 97">
                <a:extLst>
                  <a:ext uri="{FF2B5EF4-FFF2-40B4-BE49-F238E27FC236}">
                    <a16:creationId xmlns:a16="http://schemas.microsoft.com/office/drawing/2014/main" id="{6ABD6A80-C2C7-624F-8732-FC840C41E3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" y="2494"/>
                <a:ext cx="112" cy="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46" name="Line 98">
                <a:extLst>
                  <a:ext uri="{FF2B5EF4-FFF2-40B4-BE49-F238E27FC236}">
                    <a16:creationId xmlns:a16="http://schemas.microsoft.com/office/drawing/2014/main" id="{1945DF3F-688D-9142-8B82-48AEAA5DAF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5" y="2394"/>
                <a:ext cx="81" cy="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47" name="Line 99">
                <a:extLst>
                  <a:ext uri="{FF2B5EF4-FFF2-40B4-BE49-F238E27FC236}">
                    <a16:creationId xmlns:a16="http://schemas.microsoft.com/office/drawing/2014/main" id="{8272CA8C-2E0F-9D43-8324-1A547B1564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1" y="2313"/>
                <a:ext cx="71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48" name="Line 100">
                <a:extLst>
                  <a:ext uri="{FF2B5EF4-FFF2-40B4-BE49-F238E27FC236}">
                    <a16:creationId xmlns:a16="http://schemas.microsoft.com/office/drawing/2014/main" id="{01486497-4238-3E45-A046-F0AE549C6B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62" y="2251"/>
                <a:ext cx="51" cy="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49" name="Line 101">
                <a:extLst>
                  <a:ext uri="{FF2B5EF4-FFF2-40B4-BE49-F238E27FC236}">
                    <a16:creationId xmlns:a16="http://schemas.microsoft.com/office/drawing/2014/main" id="{1FB88589-4250-F04D-AA72-D355F6F0B2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4" y="2208"/>
                <a:ext cx="0" cy="1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50" name="Line 102">
                <a:extLst>
                  <a:ext uri="{FF2B5EF4-FFF2-40B4-BE49-F238E27FC236}">
                    <a16:creationId xmlns:a16="http://schemas.microsoft.com/office/drawing/2014/main" id="{777C1710-1B52-9747-B722-D697DDFC20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70" y="2218"/>
                <a:ext cx="36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51" name="Line 103">
                <a:extLst>
                  <a:ext uri="{FF2B5EF4-FFF2-40B4-BE49-F238E27FC236}">
                    <a16:creationId xmlns:a16="http://schemas.microsoft.com/office/drawing/2014/main" id="{45279EF1-CC5E-8A4E-A9E6-91A5FD3C20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46" y="2263"/>
                <a:ext cx="66" cy="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52" name="Line 104">
                <a:extLst>
                  <a:ext uri="{FF2B5EF4-FFF2-40B4-BE49-F238E27FC236}">
                    <a16:creationId xmlns:a16="http://schemas.microsoft.com/office/drawing/2014/main" id="{F492F4FD-FF37-D149-9C22-E33A935737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12" y="2339"/>
                <a:ext cx="66" cy="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53" name="Line 105">
                <a:extLst>
                  <a:ext uri="{FF2B5EF4-FFF2-40B4-BE49-F238E27FC236}">
                    <a16:creationId xmlns:a16="http://schemas.microsoft.com/office/drawing/2014/main" id="{BCEAD447-495F-364D-9FA7-97586375E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8" y="2411"/>
                <a:ext cx="101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54" name="Line 110">
                <a:extLst>
                  <a:ext uri="{FF2B5EF4-FFF2-40B4-BE49-F238E27FC236}">
                    <a16:creationId xmlns:a16="http://schemas.microsoft.com/office/drawing/2014/main" id="{F5C00184-2C1F-DD44-94E2-E5006415E0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33" y="2218"/>
                <a:ext cx="25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9126" name="Group 112">
              <a:extLst>
                <a:ext uri="{FF2B5EF4-FFF2-40B4-BE49-F238E27FC236}">
                  <a16:creationId xmlns:a16="http://schemas.microsoft.com/office/drawing/2014/main" id="{25BF2539-6D3B-844A-A19D-1F883A4761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2699"/>
              <a:ext cx="726" cy="603"/>
              <a:chOff x="864" y="2208"/>
              <a:chExt cx="726" cy="603"/>
            </a:xfrm>
          </p:grpSpPr>
          <p:sp>
            <p:nvSpPr>
              <p:cNvPr id="89131" name="Oval 113">
                <a:extLst>
                  <a:ext uri="{FF2B5EF4-FFF2-40B4-BE49-F238E27FC236}">
                    <a16:creationId xmlns:a16="http://schemas.microsoft.com/office/drawing/2014/main" id="{0218A837-DC4F-E94B-87D3-223DB17AE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" y="2329"/>
                <a:ext cx="487" cy="482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9132" name="Line 114">
                <a:extLst>
                  <a:ext uri="{FF2B5EF4-FFF2-40B4-BE49-F238E27FC236}">
                    <a16:creationId xmlns:a16="http://schemas.microsoft.com/office/drawing/2014/main" id="{8623F033-98BA-AE4A-8096-6F2EF117B7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63" y="2487"/>
                <a:ext cx="12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33" name="Line 115">
                <a:extLst>
                  <a:ext uri="{FF2B5EF4-FFF2-40B4-BE49-F238E27FC236}">
                    <a16:creationId xmlns:a16="http://schemas.microsoft.com/office/drawing/2014/main" id="{139A62A2-9DC3-8E41-9E43-0C87D2E7C4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" y="2494"/>
                <a:ext cx="112" cy="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34" name="Line 116">
                <a:extLst>
                  <a:ext uri="{FF2B5EF4-FFF2-40B4-BE49-F238E27FC236}">
                    <a16:creationId xmlns:a16="http://schemas.microsoft.com/office/drawing/2014/main" id="{98D9D273-9493-6745-BEA9-9172E4CC49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5" y="2394"/>
                <a:ext cx="81" cy="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35" name="Line 117">
                <a:extLst>
                  <a:ext uri="{FF2B5EF4-FFF2-40B4-BE49-F238E27FC236}">
                    <a16:creationId xmlns:a16="http://schemas.microsoft.com/office/drawing/2014/main" id="{999611A7-2874-8A4F-89F8-D4F78E435D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1" y="2313"/>
                <a:ext cx="71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36" name="Line 118">
                <a:extLst>
                  <a:ext uri="{FF2B5EF4-FFF2-40B4-BE49-F238E27FC236}">
                    <a16:creationId xmlns:a16="http://schemas.microsoft.com/office/drawing/2014/main" id="{9FD3B3F3-E25D-E045-88A4-3F2E8CCB3F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62" y="2251"/>
                <a:ext cx="51" cy="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37" name="Line 119">
                <a:extLst>
                  <a:ext uri="{FF2B5EF4-FFF2-40B4-BE49-F238E27FC236}">
                    <a16:creationId xmlns:a16="http://schemas.microsoft.com/office/drawing/2014/main" id="{7ADADE9D-153E-AC46-B639-DDCD04D471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4" y="2208"/>
                <a:ext cx="0" cy="1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38" name="Line 120">
                <a:extLst>
                  <a:ext uri="{FF2B5EF4-FFF2-40B4-BE49-F238E27FC236}">
                    <a16:creationId xmlns:a16="http://schemas.microsoft.com/office/drawing/2014/main" id="{87F78B39-0E62-EA49-9EC1-3E87FDD5C1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70" y="2218"/>
                <a:ext cx="36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39" name="Line 121">
                <a:extLst>
                  <a:ext uri="{FF2B5EF4-FFF2-40B4-BE49-F238E27FC236}">
                    <a16:creationId xmlns:a16="http://schemas.microsoft.com/office/drawing/2014/main" id="{5B838A46-C0A1-E64F-A24B-43525CDE25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46" y="2263"/>
                <a:ext cx="66" cy="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40" name="Line 122">
                <a:extLst>
                  <a:ext uri="{FF2B5EF4-FFF2-40B4-BE49-F238E27FC236}">
                    <a16:creationId xmlns:a16="http://schemas.microsoft.com/office/drawing/2014/main" id="{47BBB529-D27D-4242-A521-BB8EF4CC0C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12" y="2339"/>
                <a:ext cx="66" cy="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41" name="Line 123">
                <a:extLst>
                  <a:ext uri="{FF2B5EF4-FFF2-40B4-BE49-F238E27FC236}">
                    <a16:creationId xmlns:a16="http://schemas.microsoft.com/office/drawing/2014/main" id="{EA1159C4-A3C3-D043-A5CC-99789B1A3D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8" y="2411"/>
                <a:ext cx="101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42" name="Line 124">
                <a:extLst>
                  <a:ext uri="{FF2B5EF4-FFF2-40B4-BE49-F238E27FC236}">
                    <a16:creationId xmlns:a16="http://schemas.microsoft.com/office/drawing/2014/main" id="{857E4C7D-7BC3-B643-9467-BB5372C1DA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33" y="2218"/>
                <a:ext cx="25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9127" name="Line 138">
              <a:extLst>
                <a:ext uri="{FF2B5EF4-FFF2-40B4-BE49-F238E27FC236}">
                  <a16:creationId xmlns:a16="http://schemas.microsoft.com/office/drawing/2014/main" id="{D2FFA3BF-BB51-6840-8D8B-9D0400D381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6" y="1184"/>
              <a:ext cx="0" cy="919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8" name="Line 141">
              <a:extLst>
                <a:ext uri="{FF2B5EF4-FFF2-40B4-BE49-F238E27FC236}">
                  <a16:creationId xmlns:a16="http://schemas.microsoft.com/office/drawing/2014/main" id="{DD60C52B-0D17-2B46-9F07-62DFB68ACA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0" y="2160"/>
              <a:ext cx="288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9" name="Line 142">
              <a:extLst>
                <a:ext uri="{FF2B5EF4-FFF2-40B4-BE49-F238E27FC236}">
                  <a16:creationId xmlns:a16="http://schemas.microsoft.com/office/drawing/2014/main" id="{819C7828-9FAC-4344-94DC-CDD4ADCB9C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160"/>
              <a:ext cx="192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0" name="Text Box 151">
              <a:extLst>
                <a:ext uri="{FF2B5EF4-FFF2-40B4-BE49-F238E27FC236}">
                  <a16:creationId xmlns:a16="http://schemas.microsoft.com/office/drawing/2014/main" id="{80AA792E-7531-7749-82A9-0E7917E9B4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456"/>
              <a:ext cx="10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2 polar cells</a:t>
              </a:r>
            </a:p>
          </p:txBody>
        </p:sp>
      </p:grpSp>
      <p:grpSp>
        <p:nvGrpSpPr>
          <p:cNvPr id="89098" name="Group 155">
            <a:extLst>
              <a:ext uri="{FF2B5EF4-FFF2-40B4-BE49-F238E27FC236}">
                <a16:creationId xmlns:a16="http://schemas.microsoft.com/office/drawing/2014/main" id="{44BA03D0-00DF-474E-AA4A-71F7A5878E5F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628900"/>
            <a:ext cx="2270125" cy="3559175"/>
            <a:chOff x="2256" y="1656"/>
            <a:chExt cx="1430" cy="2242"/>
          </a:xfrm>
        </p:grpSpPr>
        <p:sp>
          <p:nvSpPr>
            <p:cNvPr id="89107" name="Oval 85">
              <a:extLst>
                <a:ext uri="{FF2B5EF4-FFF2-40B4-BE49-F238E27FC236}">
                  <a16:creationId xmlns:a16="http://schemas.microsoft.com/office/drawing/2014/main" id="{F58F964A-4333-D04A-B8B7-49B935681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832"/>
              <a:ext cx="470" cy="470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89108" name="Group 125">
              <a:extLst>
                <a:ext uri="{FF2B5EF4-FFF2-40B4-BE49-F238E27FC236}">
                  <a16:creationId xmlns:a16="http://schemas.microsoft.com/office/drawing/2014/main" id="{9E13555C-6655-9B43-9E40-97B72A0FFB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2699"/>
              <a:ext cx="726" cy="603"/>
              <a:chOff x="864" y="2208"/>
              <a:chExt cx="726" cy="603"/>
            </a:xfrm>
          </p:grpSpPr>
          <p:sp>
            <p:nvSpPr>
              <p:cNvPr id="89113" name="Oval 126">
                <a:extLst>
                  <a:ext uri="{FF2B5EF4-FFF2-40B4-BE49-F238E27FC236}">
                    <a16:creationId xmlns:a16="http://schemas.microsoft.com/office/drawing/2014/main" id="{08D8E1D2-6CCA-B447-A1A5-333D96F96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" y="2329"/>
                <a:ext cx="487" cy="482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9114" name="Line 127">
                <a:extLst>
                  <a:ext uri="{FF2B5EF4-FFF2-40B4-BE49-F238E27FC236}">
                    <a16:creationId xmlns:a16="http://schemas.microsoft.com/office/drawing/2014/main" id="{E55387FE-6E8A-0C40-9093-FCEE1DD7AF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63" y="2487"/>
                <a:ext cx="127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15" name="Line 128">
                <a:extLst>
                  <a:ext uri="{FF2B5EF4-FFF2-40B4-BE49-F238E27FC236}">
                    <a16:creationId xmlns:a16="http://schemas.microsoft.com/office/drawing/2014/main" id="{CBAB7AC7-1A23-ED46-8D9E-9CAA1DFD18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64" y="2494"/>
                <a:ext cx="112" cy="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16" name="Line 129">
                <a:extLst>
                  <a:ext uri="{FF2B5EF4-FFF2-40B4-BE49-F238E27FC236}">
                    <a16:creationId xmlns:a16="http://schemas.microsoft.com/office/drawing/2014/main" id="{E21A60CC-A103-7F41-A2AB-EA31116A0B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5" y="2394"/>
                <a:ext cx="81" cy="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17" name="Line 130">
                <a:extLst>
                  <a:ext uri="{FF2B5EF4-FFF2-40B4-BE49-F238E27FC236}">
                    <a16:creationId xmlns:a16="http://schemas.microsoft.com/office/drawing/2014/main" id="{ED005F70-3F0D-DF44-99DA-E8186C085F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1" y="2313"/>
                <a:ext cx="71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18" name="Line 131">
                <a:extLst>
                  <a:ext uri="{FF2B5EF4-FFF2-40B4-BE49-F238E27FC236}">
                    <a16:creationId xmlns:a16="http://schemas.microsoft.com/office/drawing/2014/main" id="{864F021D-98B0-9048-A1CE-3BAE7C27EB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62" y="2251"/>
                <a:ext cx="51" cy="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19" name="Line 132">
                <a:extLst>
                  <a:ext uri="{FF2B5EF4-FFF2-40B4-BE49-F238E27FC236}">
                    <a16:creationId xmlns:a16="http://schemas.microsoft.com/office/drawing/2014/main" id="{BD6B8A07-4526-4348-A29D-9258F99E5C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4" y="2208"/>
                <a:ext cx="0" cy="1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20" name="Line 133">
                <a:extLst>
                  <a:ext uri="{FF2B5EF4-FFF2-40B4-BE49-F238E27FC236}">
                    <a16:creationId xmlns:a16="http://schemas.microsoft.com/office/drawing/2014/main" id="{9955B1D1-1817-304E-9123-0E00A3ED3D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70" y="2218"/>
                <a:ext cx="36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21" name="Line 134">
                <a:extLst>
                  <a:ext uri="{FF2B5EF4-FFF2-40B4-BE49-F238E27FC236}">
                    <a16:creationId xmlns:a16="http://schemas.microsoft.com/office/drawing/2014/main" id="{6BBC38EB-6A26-0849-BE84-1CA910BA4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46" y="2263"/>
                <a:ext cx="66" cy="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22" name="Line 135">
                <a:extLst>
                  <a:ext uri="{FF2B5EF4-FFF2-40B4-BE49-F238E27FC236}">
                    <a16:creationId xmlns:a16="http://schemas.microsoft.com/office/drawing/2014/main" id="{C3D0DCD1-2B45-4D4E-BFD7-4FC02D9EC0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12" y="2339"/>
                <a:ext cx="66" cy="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23" name="Line 136">
                <a:extLst>
                  <a:ext uri="{FF2B5EF4-FFF2-40B4-BE49-F238E27FC236}">
                    <a16:creationId xmlns:a16="http://schemas.microsoft.com/office/drawing/2014/main" id="{86CF3A6B-65BC-EE4B-82E8-D1E38837A6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38" y="2411"/>
                <a:ext cx="101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124" name="Line 137">
                <a:extLst>
                  <a:ext uri="{FF2B5EF4-FFF2-40B4-BE49-F238E27FC236}">
                    <a16:creationId xmlns:a16="http://schemas.microsoft.com/office/drawing/2014/main" id="{94ACD677-3E4E-6C49-92C6-AE0FA1CB80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33" y="2218"/>
                <a:ext cx="25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9109" name="Line 139">
              <a:extLst>
                <a:ext uri="{FF2B5EF4-FFF2-40B4-BE49-F238E27FC236}">
                  <a16:creationId xmlns:a16="http://schemas.microsoft.com/office/drawing/2014/main" id="{8DEAC31E-CD31-2D41-B524-25AE67C418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09" y="1656"/>
              <a:ext cx="907" cy="0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0" name="Line 143">
              <a:extLst>
                <a:ext uri="{FF2B5EF4-FFF2-40B4-BE49-F238E27FC236}">
                  <a16:creationId xmlns:a16="http://schemas.microsoft.com/office/drawing/2014/main" id="{10E7E993-875B-FC46-AB55-980EA323B5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8" y="2112"/>
              <a:ext cx="288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1" name="Line 144">
              <a:extLst>
                <a:ext uri="{FF2B5EF4-FFF2-40B4-BE49-F238E27FC236}">
                  <a16:creationId xmlns:a16="http://schemas.microsoft.com/office/drawing/2014/main" id="{2CECB95D-9CD0-EB4F-841C-A8A3A0573F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12"/>
              <a:ext cx="192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2" name="Text Box 152">
              <a:extLst>
                <a:ext uri="{FF2B5EF4-FFF2-40B4-BE49-F238E27FC236}">
                  <a16:creationId xmlns:a16="http://schemas.microsoft.com/office/drawing/2014/main" id="{C55D70A0-7B93-DD4F-9D9D-D01DE3BE9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3456"/>
              <a:ext cx="987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1 polar</a:t>
              </a:r>
            </a:p>
            <a:p>
              <a:r>
                <a:rPr lang="en-US" altLang="en-US"/>
                <a:t>1 non-polar</a:t>
              </a:r>
            </a:p>
          </p:txBody>
        </p:sp>
      </p:grpSp>
      <p:sp>
        <p:nvSpPr>
          <p:cNvPr id="89099" name="Oval 84">
            <a:extLst>
              <a:ext uri="{FF2B5EF4-FFF2-40B4-BE49-F238E27FC236}">
                <a16:creationId xmlns:a16="http://schemas.microsoft.com/office/drawing/2014/main" id="{4CC8CEAF-53A2-7049-BE32-93C478793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1898650"/>
            <a:ext cx="1419225" cy="141605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89100" name="Group 158">
            <a:extLst>
              <a:ext uri="{FF2B5EF4-FFF2-40B4-BE49-F238E27FC236}">
                <a16:creationId xmlns:a16="http://schemas.microsoft.com/office/drawing/2014/main" id="{1DD180B9-D171-6145-881D-A28B6CDFE7B7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1882775"/>
            <a:ext cx="1965325" cy="4000500"/>
            <a:chOff x="4272" y="1186"/>
            <a:chExt cx="1238" cy="2520"/>
          </a:xfrm>
        </p:grpSpPr>
        <p:sp>
          <p:nvSpPr>
            <p:cNvPr id="89101" name="Oval 5">
              <a:extLst>
                <a:ext uri="{FF2B5EF4-FFF2-40B4-BE49-F238E27FC236}">
                  <a16:creationId xmlns:a16="http://schemas.microsoft.com/office/drawing/2014/main" id="{6A116F1A-C248-CD4F-9140-2FD5E2CDB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" y="2832"/>
              <a:ext cx="470" cy="470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9102" name="Oval 86">
              <a:extLst>
                <a:ext uri="{FF2B5EF4-FFF2-40B4-BE49-F238E27FC236}">
                  <a16:creationId xmlns:a16="http://schemas.microsoft.com/office/drawing/2014/main" id="{26A9139F-EB65-2E4C-AF2D-EDA184442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2832"/>
              <a:ext cx="470" cy="470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9103" name="Line 145">
              <a:extLst>
                <a:ext uri="{FF2B5EF4-FFF2-40B4-BE49-F238E27FC236}">
                  <a16:creationId xmlns:a16="http://schemas.microsoft.com/office/drawing/2014/main" id="{8904956A-B33C-A847-B3AC-2173E5CF33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2160"/>
              <a:ext cx="288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4" name="Line 146">
              <a:extLst>
                <a:ext uri="{FF2B5EF4-FFF2-40B4-BE49-F238E27FC236}">
                  <a16:creationId xmlns:a16="http://schemas.microsoft.com/office/drawing/2014/main" id="{CC79E81D-3DC4-C74B-9167-6097964B7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6" y="2160"/>
              <a:ext cx="192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5" name="Text Box 153">
              <a:extLst>
                <a:ext uri="{FF2B5EF4-FFF2-40B4-BE49-F238E27FC236}">
                  <a16:creationId xmlns:a16="http://schemas.microsoft.com/office/drawing/2014/main" id="{38868B59-1CE6-3F47-8F3B-3945E36A1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3456"/>
              <a:ext cx="98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2 non-polar</a:t>
              </a:r>
            </a:p>
          </p:txBody>
        </p:sp>
        <p:sp>
          <p:nvSpPr>
            <p:cNvPr id="89106" name="Line 140">
              <a:extLst>
                <a:ext uri="{FF2B5EF4-FFF2-40B4-BE49-F238E27FC236}">
                  <a16:creationId xmlns:a16="http://schemas.microsoft.com/office/drawing/2014/main" id="{3182C828-3F8D-0F46-B3FF-612079680D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9" y="1186"/>
              <a:ext cx="4" cy="903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02B57BAC-6DDB-5B4E-A239-ACF94E734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Compaction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3681E8B-D778-E44E-AC0E-FB2A83053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4572000" cy="5029200"/>
          </a:xfrm>
          <a:effectLst>
            <a:outerShdw dist="12700" algn="ctr" rotWithShape="0">
              <a:schemeClr val="tx2">
                <a:alpha val="74997"/>
              </a:schemeClr>
            </a:outerShdw>
          </a:effectLst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>
                <a:solidFill>
                  <a:srgbClr val="CC0066"/>
                </a:solidFill>
                <a:ea typeface="+mn-ea"/>
                <a:cs typeface="+mn-cs"/>
              </a:rPr>
              <a:t>Occurs at fixed time after fertilization</a:t>
            </a:r>
            <a:br>
              <a:rPr lang="en-US" sz="2400" dirty="0">
                <a:solidFill>
                  <a:srgbClr val="CC0066"/>
                </a:solidFill>
                <a:ea typeface="+mn-ea"/>
                <a:cs typeface="+mn-cs"/>
              </a:rPr>
            </a:br>
            <a:endParaRPr lang="en-US" sz="2400" dirty="0">
              <a:solidFill>
                <a:srgbClr val="CC0066"/>
              </a:solidFill>
              <a:ea typeface="+mn-ea"/>
              <a:cs typeface="+mn-cs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solidFill>
                  <a:srgbClr val="CC0066"/>
                </a:solidFill>
                <a:ea typeface="+mn-ea"/>
                <a:cs typeface="+mn-cs"/>
              </a:rPr>
              <a:t>Membranes are very close and begin to flatten.  Resulting in loss of the round cell outlines.</a:t>
            </a:r>
            <a:br>
              <a:rPr lang="en-US" sz="2400" dirty="0">
                <a:solidFill>
                  <a:srgbClr val="CC0066"/>
                </a:solidFill>
                <a:ea typeface="+mn-ea"/>
                <a:cs typeface="+mn-cs"/>
              </a:rPr>
            </a:br>
            <a:endParaRPr lang="en-US" sz="2400" dirty="0">
              <a:solidFill>
                <a:srgbClr val="CC0066"/>
              </a:solidFill>
              <a:ea typeface="+mn-ea"/>
              <a:cs typeface="+mn-cs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 err="1">
                <a:solidFill>
                  <a:srgbClr val="CC0066"/>
                </a:solidFill>
                <a:ea typeface="+mn-ea"/>
                <a:cs typeface="+mn-cs"/>
              </a:rPr>
              <a:t>Differentiational</a:t>
            </a:r>
            <a:r>
              <a:rPr lang="en-US" sz="2400" dirty="0">
                <a:solidFill>
                  <a:srgbClr val="CC0066"/>
                </a:solidFill>
                <a:ea typeface="+mn-ea"/>
                <a:cs typeface="+mn-cs"/>
              </a:rPr>
              <a:t> event</a:t>
            </a:r>
            <a:br>
              <a:rPr lang="en-US" sz="2400" dirty="0">
                <a:solidFill>
                  <a:srgbClr val="CC0066"/>
                </a:solidFill>
                <a:ea typeface="+mn-ea"/>
                <a:cs typeface="+mn-cs"/>
              </a:rPr>
            </a:br>
            <a:endParaRPr lang="en-US" sz="2400" dirty="0">
              <a:solidFill>
                <a:srgbClr val="CC0066"/>
              </a:solidFill>
              <a:ea typeface="+mn-ea"/>
              <a:cs typeface="+mn-cs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solidFill>
                  <a:srgbClr val="CC0066"/>
                </a:solidFill>
                <a:ea typeface="+mn-ea"/>
                <a:cs typeface="+mn-cs"/>
              </a:rPr>
              <a:t>Genome controlled and involves microtubules and microfilaments.</a:t>
            </a:r>
          </a:p>
        </p:txBody>
      </p:sp>
      <p:pic>
        <p:nvPicPr>
          <p:cNvPr id="91140" name="Picture 4">
            <a:extLst>
              <a:ext uri="{FF2B5EF4-FFF2-40B4-BE49-F238E27FC236}">
                <a16:creationId xmlns:a16="http://schemas.microsoft.com/office/drawing/2014/main" id="{774FF36B-688B-804D-976F-B2986B49B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890588"/>
            <a:ext cx="27432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5">
            <a:extLst>
              <a:ext uri="{FF2B5EF4-FFF2-40B4-BE49-F238E27FC236}">
                <a16:creationId xmlns:a16="http://schemas.microsoft.com/office/drawing/2014/main" id="{FAD0604B-23B2-114F-BF99-61B5DAA7B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913" y="4351338"/>
            <a:ext cx="27432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Line 6">
            <a:extLst>
              <a:ext uri="{FF2B5EF4-FFF2-40B4-BE49-F238E27FC236}">
                <a16:creationId xmlns:a16="http://schemas.microsoft.com/office/drawing/2014/main" id="{89DA667B-68BD-394B-B1DB-AC27D736E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505200"/>
            <a:ext cx="0" cy="7620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2AD6644D-933C-8247-8A45-71CB8FF39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Blastocyst Formation and Hatching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CAEFFF6-73A8-A94B-9BAA-5113C974DD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2971800" cy="1828800"/>
          </a:xfrm>
          <a:effectLst>
            <a:outerShdw dist="25399" dir="2700000" algn="ctr" rotWithShape="0">
              <a:schemeClr val="tx2">
                <a:alpha val="74997"/>
              </a:schemeClr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>
                <a:solidFill>
                  <a:srgbClr val="CC0066"/>
                </a:solidFill>
                <a:ea typeface="ＭＳ Ｐゴシック" panose="020B0600070205080204" pitchFamily="34" charset="-128"/>
              </a:rPr>
              <a:t>Blastocoel formation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solidFill>
                  <a:srgbClr val="CC0066"/>
                </a:solidFill>
                <a:ea typeface="ＭＳ Ｐゴシック" panose="020B0600070205080204" pitchFamily="34" charset="-128"/>
              </a:rPr>
              <a:t>Hatching</a:t>
            </a:r>
          </a:p>
          <a:p>
            <a:pPr>
              <a:lnSpc>
                <a:spcPct val="90000"/>
              </a:lnSpc>
            </a:pPr>
            <a:endParaRPr lang="en-US" altLang="en-US" sz="2800">
              <a:solidFill>
                <a:srgbClr val="CC0066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93188" name="Picture 5">
            <a:extLst>
              <a:ext uri="{FF2B5EF4-FFF2-40B4-BE49-F238E27FC236}">
                <a16:creationId xmlns:a16="http://schemas.microsoft.com/office/drawing/2014/main" id="{8F556CC4-9943-D342-9EE8-588FAD6B0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906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6">
            <a:extLst>
              <a:ext uri="{FF2B5EF4-FFF2-40B4-BE49-F238E27FC236}">
                <a16:creationId xmlns:a16="http://schemas.microsoft.com/office/drawing/2014/main" id="{4CD749A4-97C2-4C43-988C-E7B6E1580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Line 8">
            <a:extLst>
              <a:ext uri="{FF2B5EF4-FFF2-40B4-BE49-F238E27FC236}">
                <a16:creationId xmlns:a16="http://schemas.microsoft.com/office/drawing/2014/main" id="{049F08F0-90DA-C04B-85F1-0C285FDFBE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752600"/>
            <a:ext cx="9144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1" name="Line 9">
            <a:extLst>
              <a:ext uri="{FF2B5EF4-FFF2-40B4-BE49-F238E27FC236}">
                <a16:creationId xmlns:a16="http://schemas.microsoft.com/office/drawing/2014/main" id="{8DD76DD0-B458-E042-AAB7-F5DE06EEA31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819400"/>
            <a:ext cx="381000" cy="609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3192" name="Picture 11">
            <a:extLst>
              <a:ext uri="{FF2B5EF4-FFF2-40B4-BE49-F238E27FC236}">
                <a16:creationId xmlns:a16="http://schemas.microsoft.com/office/drawing/2014/main" id="{F21BF0DE-F17F-3441-B165-C742F5C0D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5052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3" name="Picture 12">
            <a:extLst>
              <a:ext uri="{FF2B5EF4-FFF2-40B4-BE49-F238E27FC236}">
                <a16:creationId xmlns:a16="http://schemas.microsoft.com/office/drawing/2014/main" id="{63701764-4320-5F4E-B968-5D791298A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648200"/>
            <a:ext cx="1808163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4" name="Picture 13">
            <a:extLst>
              <a:ext uri="{FF2B5EF4-FFF2-40B4-BE49-F238E27FC236}">
                <a16:creationId xmlns:a16="http://schemas.microsoft.com/office/drawing/2014/main" id="{67928305-DD77-1248-B370-82EFED07F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419600"/>
            <a:ext cx="1919288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5" name="Line 10">
            <a:extLst>
              <a:ext uri="{FF2B5EF4-FFF2-40B4-BE49-F238E27FC236}">
                <a16:creationId xmlns:a16="http://schemas.microsoft.com/office/drawing/2014/main" id="{A816F9F0-2E4D-9C41-A9E7-06BDCB412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4800600"/>
            <a:ext cx="914400" cy="457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6" name="Line 14">
            <a:extLst>
              <a:ext uri="{FF2B5EF4-FFF2-40B4-BE49-F238E27FC236}">
                <a16:creationId xmlns:a16="http://schemas.microsoft.com/office/drawing/2014/main" id="{F2DFB9A3-B3DA-7248-A8B1-EFD49C9DF90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81400" y="5486400"/>
            <a:ext cx="9906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2B094487-D102-244A-B1F6-82AA843ED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Blastocoel Formation</a:t>
            </a:r>
          </a:p>
        </p:txBody>
      </p:sp>
      <p:grpSp>
        <p:nvGrpSpPr>
          <p:cNvPr id="95235" name="Group 21">
            <a:extLst>
              <a:ext uri="{FF2B5EF4-FFF2-40B4-BE49-F238E27FC236}">
                <a16:creationId xmlns:a16="http://schemas.microsoft.com/office/drawing/2014/main" id="{3161A0CD-4DF9-7E48-950A-AE6F8EA71BEE}"/>
              </a:ext>
            </a:extLst>
          </p:cNvPr>
          <p:cNvGrpSpPr>
            <a:grpSpLocks/>
          </p:cNvGrpSpPr>
          <p:nvPr/>
        </p:nvGrpSpPr>
        <p:grpSpPr bwMode="auto">
          <a:xfrm>
            <a:off x="3435350" y="2400300"/>
            <a:ext cx="2184400" cy="1939925"/>
            <a:chOff x="1989" y="912"/>
            <a:chExt cx="1376" cy="1222"/>
          </a:xfrm>
        </p:grpSpPr>
        <p:sp>
          <p:nvSpPr>
            <p:cNvPr id="95282" name="Freeform 3">
              <a:extLst>
                <a:ext uri="{FF2B5EF4-FFF2-40B4-BE49-F238E27FC236}">
                  <a16:creationId xmlns:a16="http://schemas.microsoft.com/office/drawing/2014/main" id="{C092DE71-79CA-CE4C-8CA2-AB55AF6AD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" y="1600"/>
              <a:ext cx="492" cy="371"/>
            </a:xfrm>
            <a:custGeom>
              <a:avLst/>
              <a:gdLst>
                <a:gd name="T0" fmla="*/ 248 w 492"/>
                <a:gd name="T1" fmla="*/ 47 h 371"/>
                <a:gd name="T2" fmla="*/ 28 w 492"/>
                <a:gd name="T3" fmla="*/ 94 h 371"/>
                <a:gd name="T4" fmla="*/ 5 w 492"/>
                <a:gd name="T5" fmla="*/ 118 h 371"/>
                <a:gd name="T6" fmla="*/ 13 w 492"/>
                <a:gd name="T7" fmla="*/ 298 h 371"/>
                <a:gd name="T8" fmla="*/ 21 w 492"/>
                <a:gd name="T9" fmla="*/ 337 h 371"/>
                <a:gd name="T10" fmla="*/ 52 w 492"/>
                <a:gd name="T11" fmla="*/ 345 h 371"/>
                <a:gd name="T12" fmla="*/ 193 w 492"/>
                <a:gd name="T13" fmla="*/ 369 h 371"/>
                <a:gd name="T14" fmla="*/ 264 w 492"/>
                <a:gd name="T15" fmla="*/ 361 h 371"/>
                <a:gd name="T16" fmla="*/ 334 w 492"/>
                <a:gd name="T17" fmla="*/ 283 h 371"/>
                <a:gd name="T18" fmla="*/ 476 w 492"/>
                <a:gd name="T19" fmla="*/ 133 h 371"/>
                <a:gd name="T20" fmla="*/ 476 w 492"/>
                <a:gd name="T21" fmla="*/ 55 h 371"/>
                <a:gd name="T22" fmla="*/ 350 w 492"/>
                <a:gd name="T23" fmla="*/ 0 h 371"/>
                <a:gd name="T24" fmla="*/ 248 w 492"/>
                <a:gd name="T25" fmla="*/ 47 h 3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2"/>
                <a:gd name="T40" fmla="*/ 0 h 371"/>
                <a:gd name="T41" fmla="*/ 492 w 492"/>
                <a:gd name="T42" fmla="*/ 371 h 37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2" h="371">
                  <a:moveTo>
                    <a:pt x="248" y="47"/>
                  </a:moveTo>
                  <a:cubicBezTo>
                    <a:pt x="164" y="53"/>
                    <a:pt x="102" y="58"/>
                    <a:pt x="28" y="94"/>
                  </a:cubicBezTo>
                  <a:cubicBezTo>
                    <a:pt x="20" y="102"/>
                    <a:pt x="5" y="106"/>
                    <a:pt x="5" y="118"/>
                  </a:cubicBezTo>
                  <a:cubicBezTo>
                    <a:pt x="0" y="177"/>
                    <a:pt x="8" y="238"/>
                    <a:pt x="13" y="298"/>
                  </a:cubicBezTo>
                  <a:cubicBezTo>
                    <a:pt x="13" y="311"/>
                    <a:pt x="12" y="326"/>
                    <a:pt x="21" y="337"/>
                  </a:cubicBezTo>
                  <a:cubicBezTo>
                    <a:pt x="27" y="345"/>
                    <a:pt x="41" y="342"/>
                    <a:pt x="52" y="345"/>
                  </a:cubicBezTo>
                  <a:cubicBezTo>
                    <a:pt x="99" y="354"/>
                    <a:pt x="145" y="362"/>
                    <a:pt x="193" y="369"/>
                  </a:cubicBezTo>
                  <a:cubicBezTo>
                    <a:pt x="216" y="366"/>
                    <a:pt x="242" y="371"/>
                    <a:pt x="264" y="361"/>
                  </a:cubicBezTo>
                  <a:cubicBezTo>
                    <a:pt x="302" y="341"/>
                    <a:pt x="312" y="312"/>
                    <a:pt x="334" y="283"/>
                  </a:cubicBezTo>
                  <a:cubicBezTo>
                    <a:pt x="372" y="228"/>
                    <a:pt x="419" y="170"/>
                    <a:pt x="476" y="133"/>
                  </a:cubicBezTo>
                  <a:cubicBezTo>
                    <a:pt x="481" y="109"/>
                    <a:pt x="492" y="77"/>
                    <a:pt x="476" y="55"/>
                  </a:cubicBezTo>
                  <a:cubicBezTo>
                    <a:pt x="445" y="13"/>
                    <a:pt x="394" y="9"/>
                    <a:pt x="350" y="0"/>
                  </a:cubicBezTo>
                  <a:cubicBezTo>
                    <a:pt x="314" y="7"/>
                    <a:pt x="266" y="11"/>
                    <a:pt x="248" y="4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3" name="Freeform 5">
              <a:extLst>
                <a:ext uri="{FF2B5EF4-FFF2-40B4-BE49-F238E27FC236}">
                  <a16:creationId xmlns:a16="http://schemas.microsoft.com/office/drawing/2014/main" id="{992616E8-5CD9-1C42-9A87-7622505BC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" y="1381"/>
              <a:ext cx="522" cy="405"/>
            </a:xfrm>
            <a:custGeom>
              <a:avLst/>
              <a:gdLst>
                <a:gd name="T0" fmla="*/ 394 w 522"/>
                <a:gd name="T1" fmla="*/ 54 h 405"/>
                <a:gd name="T2" fmla="*/ 316 w 522"/>
                <a:gd name="T3" fmla="*/ 0 h 405"/>
                <a:gd name="T4" fmla="*/ 206 w 522"/>
                <a:gd name="T5" fmla="*/ 7 h 405"/>
                <a:gd name="T6" fmla="*/ 73 w 522"/>
                <a:gd name="T7" fmla="*/ 54 h 405"/>
                <a:gd name="T8" fmla="*/ 49 w 522"/>
                <a:gd name="T9" fmla="*/ 70 h 405"/>
                <a:gd name="T10" fmla="*/ 49 w 522"/>
                <a:gd name="T11" fmla="*/ 227 h 405"/>
                <a:gd name="T12" fmla="*/ 96 w 522"/>
                <a:gd name="T13" fmla="*/ 243 h 405"/>
                <a:gd name="T14" fmla="*/ 151 w 522"/>
                <a:gd name="T15" fmla="*/ 313 h 405"/>
                <a:gd name="T16" fmla="*/ 159 w 522"/>
                <a:gd name="T17" fmla="*/ 352 h 405"/>
                <a:gd name="T18" fmla="*/ 277 w 522"/>
                <a:gd name="T19" fmla="*/ 400 h 405"/>
                <a:gd name="T20" fmla="*/ 347 w 522"/>
                <a:gd name="T21" fmla="*/ 384 h 405"/>
                <a:gd name="T22" fmla="*/ 363 w 522"/>
                <a:gd name="T23" fmla="*/ 360 h 405"/>
                <a:gd name="T24" fmla="*/ 418 w 522"/>
                <a:gd name="T25" fmla="*/ 298 h 405"/>
                <a:gd name="T26" fmla="*/ 449 w 522"/>
                <a:gd name="T27" fmla="*/ 266 h 405"/>
                <a:gd name="T28" fmla="*/ 520 w 522"/>
                <a:gd name="T29" fmla="*/ 164 h 405"/>
                <a:gd name="T30" fmla="*/ 504 w 522"/>
                <a:gd name="T31" fmla="*/ 101 h 405"/>
                <a:gd name="T32" fmla="*/ 480 w 522"/>
                <a:gd name="T33" fmla="*/ 86 h 405"/>
                <a:gd name="T34" fmla="*/ 433 w 522"/>
                <a:gd name="T35" fmla="*/ 70 h 405"/>
                <a:gd name="T36" fmla="*/ 394 w 522"/>
                <a:gd name="T37" fmla="*/ 54 h 40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22"/>
                <a:gd name="T58" fmla="*/ 0 h 405"/>
                <a:gd name="T59" fmla="*/ 522 w 522"/>
                <a:gd name="T60" fmla="*/ 405 h 40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22" h="405">
                  <a:moveTo>
                    <a:pt x="394" y="54"/>
                  </a:moveTo>
                  <a:cubicBezTo>
                    <a:pt x="374" y="23"/>
                    <a:pt x="348" y="19"/>
                    <a:pt x="316" y="0"/>
                  </a:cubicBezTo>
                  <a:cubicBezTo>
                    <a:pt x="279" y="2"/>
                    <a:pt x="242" y="2"/>
                    <a:pt x="206" y="7"/>
                  </a:cubicBezTo>
                  <a:cubicBezTo>
                    <a:pt x="151" y="14"/>
                    <a:pt x="121" y="39"/>
                    <a:pt x="73" y="54"/>
                  </a:cubicBezTo>
                  <a:cubicBezTo>
                    <a:pt x="65" y="59"/>
                    <a:pt x="55" y="63"/>
                    <a:pt x="49" y="70"/>
                  </a:cubicBezTo>
                  <a:cubicBezTo>
                    <a:pt x="14" y="104"/>
                    <a:pt x="0" y="210"/>
                    <a:pt x="49" y="227"/>
                  </a:cubicBezTo>
                  <a:cubicBezTo>
                    <a:pt x="64" y="232"/>
                    <a:pt x="96" y="243"/>
                    <a:pt x="96" y="243"/>
                  </a:cubicBezTo>
                  <a:cubicBezTo>
                    <a:pt x="108" y="278"/>
                    <a:pt x="120" y="290"/>
                    <a:pt x="151" y="313"/>
                  </a:cubicBezTo>
                  <a:cubicBezTo>
                    <a:pt x="153" y="326"/>
                    <a:pt x="151" y="341"/>
                    <a:pt x="159" y="352"/>
                  </a:cubicBezTo>
                  <a:cubicBezTo>
                    <a:pt x="169" y="366"/>
                    <a:pt x="258" y="393"/>
                    <a:pt x="277" y="400"/>
                  </a:cubicBezTo>
                  <a:cubicBezTo>
                    <a:pt x="300" y="394"/>
                    <a:pt x="325" y="394"/>
                    <a:pt x="347" y="384"/>
                  </a:cubicBezTo>
                  <a:cubicBezTo>
                    <a:pt x="355" y="379"/>
                    <a:pt x="356" y="367"/>
                    <a:pt x="363" y="360"/>
                  </a:cubicBezTo>
                  <a:cubicBezTo>
                    <a:pt x="459" y="246"/>
                    <a:pt x="334" y="405"/>
                    <a:pt x="418" y="298"/>
                  </a:cubicBezTo>
                  <a:cubicBezTo>
                    <a:pt x="435" y="246"/>
                    <a:pt x="411" y="295"/>
                    <a:pt x="449" y="266"/>
                  </a:cubicBezTo>
                  <a:cubicBezTo>
                    <a:pt x="475" y="244"/>
                    <a:pt x="504" y="194"/>
                    <a:pt x="520" y="164"/>
                  </a:cubicBezTo>
                  <a:cubicBezTo>
                    <a:pt x="514" y="143"/>
                    <a:pt x="522" y="112"/>
                    <a:pt x="504" y="101"/>
                  </a:cubicBezTo>
                  <a:cubicBezTo>
                    <a:pt x="496" y="96"/>
                    <a:pt x="488" y="89"/>
                    <a:pt x="480" y="86"/>
                  </a:cubicBezTo>
                  <a:cubicBezTo>
                    <a:pt x="464" y="79"/>
                    <a:pt x="433" y="70"/>
                    <a:pt x="433" y="70"/>
                  </a:cubicBezTo>
                  <a:cubicBezTo>
                    <a:pt x="405" y="50"/>
                    <a:pt x="419" y="54"/>
                    <a:pt x="394" y="5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4" name="Freeform 6">
              <a:extLst>
                <a:ext uri="{FF2B5EF4-FFF2-40B4-BE49-F238E27FC236}">
                  <a16:creationId xmlns:a16="http://schemas.microsoft.com/office/drawing/2014/main" id="{734D2F13-F44A-9A49-B074-013198F5E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9" y="1294"/>
              <a:ext cx="555" cy="402"/>
            </a:xfrm>
            <a:custGeom>
              <a:avLst/>
              <a:gdLst>
                <a:gd name="T0" fmla="*/ 207 w 555"/>
                <a:gd name="T1" fmla="*/ 8 h 402"/>
                <a:gd name="T2" fmla="*/ 27 w 555"/>
                <a:gd name="T3" fmla="*/ 196 h 402"/>
                <a:gd name="T4" fmla="*/ 3 w 555"/>
                <a:gd name="T5" fmla="*/ 361 h 402"/>
                <a:gd name="T6" fmla="*/ 11 w 555"/>
                <a:gd name="T7" fmla="*/ 392 h 402"/>
                <a:gd name="T8" fmla="*/ 333 w 555"/>
                <a:gd name="T9" fmla="*/ 361 h 402"/>
                <a:gd name="T10" fmla="*/ 403 w 555"/>
                <a:gd name="T11" fmla="*/ 322 h 402"/>
                <a:gd name="T12" fmla="*/ 442 w 555"/>
                <a:gd name="T13" fmla="*/ 243 h 402"/>
                <a:gd name="T14" fmla="*/ 466 w 555"/>
                <a:gd name="T15" fmla="*/ 157 h 402"/>
                <a:gd name="T16" fmla="*/ 544 w 555"/>
                <a:gd name="T17" fmla="*/ 94 h 402"/>
                <a:gd name="T18" fmla="*/ 529 w 555"/>
                <a:gd name="T19" fmla="*/ 16 h 402"/>
                <a:gd name="T20" fmla="*/ 301 w 555"/>
                <a:gd name="T21" fmla="*/ 8 h 402"/>
                <a:gd name="T22" fmla="*/ 278 w 555"/>
                <a:gd name="T23" fmla="*/ 0 h 402"/>
                <a:gd name="T24" fmla="*/ 207 w 555"/>
                <a:gd name="T25" fmla="*/ 8 h 4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55"/>
                <a:gd name="T40" fmla="*/ 0 h 402"/>
                <a:gd name="T41" fmla="*/ 555 w 555"/>
                <a:gd name="T42" fmla="*/ 402 h 4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55" h="402">
                  <a:moveTo>
                    <a:pt x="207" y="8"/>
                  </a:moveTo>
                  <a:cubicBezTo>
                    <a:pt x="129" y="61"/>
                    <a:pt x="81" y="122"/>
                    <a:pt x="27" y="196"/>
                  </a:cubicBezTo>
                  <a:cubicBezTo>
                    <a:pt x="12" y="252"/>
                    <a:pt x="8" y="300"/>
                    <a:pt x="3" y="361"/>
                  </a:cubicBezTo>
                  <a:cubicBezTo>
                    <a:pt x="5" y="371"/>
                    <a:pt x="0" y="390"/>
                    <a:pt x="11" y="392"/>
                  </a:cubicBezTo>
                  <a:cubicBezTo>
                    <a:pt x="113" y="402"/>
                    <a:pt x="231" y="394"/>
                    <a:pt x="333" y="361"/>
                  </a:cubicBezTo>
                  <a:cubicBezTo>
                    <a:pt x="356" y="344"/>
                    <a:pt x="379" y="338"/>
                    <a:pt x="403" y="322"/>
                  </a:cubicBezTo>
                  <a:cubicBezTo>
                    <a:pt x="419" y="297"/>
                    <a:pt x="431" y="270"/>
                    <a:pt x="442" y="243"/>
                  </a:cubicBezTo>
                  <a:cubicBezTo>
                    <a:pt x="449" y="221"/>
                    <a:pt x="452" y="175"/>
                    <a:pt x="466" y="157"/>
                  </a:cubicBezTo>
                  <a:cubicBezTo>
                    <a:pt x="476" y="142"/>
                    <a:pt x="526" y="106"/>
                    <a:pt x="544" y="94"/>
                  </a:cubicBezTo>
                  <a:cubicBezTo>
                    <a:pt x="555" y="61"/>
                    <a:pt x="547" y="44"/>
                    <a:pt x="529" y="16"/>
                  </a:cubicBezTo>
                  <a:cubicBezTo>
                    <a:pt x="452" y="29"/>
                    <a:pt x="377" y="16"/>
                    <a:pt x="301" y="8"/>
                  </a:cubicBezTo>
                  <a:cubicBezTo>
                    <a:pt x="293" y="5"/>
                    <a:pt x="286" y="0"/>
                    <a:pt x="278" y="0"/>
                  </a:cubicBezTo>
                  <a:cubicBezTo>
                    <a:pt x="256" y="0"/>
                    <a:pt x="223" y="24"/>
                    <a:pt x="207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5" name="Freeform 7">
              <a:extLst>
                <a:ext uri="{FF2B5EF4-FFF2-40B4-BE49-F238E27FC236}">
                  <a16:creationId xmlns:a16="http://schemas.microsoft.com/office/drawing/2014/main" id="{B3CB4CEF-138C-0D49-B01D-D3692ACDA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073"/>
              <a:ext cx="572" cy="417"/>
            </a:xfrm>
            <a:custGeom>
              <a:avLst/>
              <a:gdLst>
                <a:gd name="T0" fmla="*/ 549 w 572"/>
                <a:gd name="T1" fmla="*/ 2 h 417"/>
                <a:gd name="T2" fmla="*/ 462 w 572"/>
                <a:gd name="T3" fmla="*/ 25 h 417"/>
                <a:gd name="T4" fmla="*/ 431 w 572"/>
                <a:gd name="T5" fmla="*/ 41 h 417"/>
                <a:gd name="T6" fmla="*/ 227 w 572"/>
                <a:gd name="T7" fmla="*/ 111 h 417"/>
                <a:gd name="T8" fmla="*/ 0 w 572"/>
                <a:gd name="T9" fmla="*/ 190 h 417"/>
                <a:gd name="T10" fmla="*/ 86 w 572"/>
                <a:gd name="T11" fmla="*/ 260 h 417"/>
                <a:gd name="T12" fmla="*/ 133 w 572"/>
                <a:gd name="T13" fmla="*/ 276 h 417"/>
                <a:gd name="T14" fmla="*/ 157 w 572"/>
                <a:gd name="T15" fmla="*/ 284 h 417"/>
                <a:gd name="T16" fmla="*/ 172 w 572"/>
                <a:gd name="T17" fmla="*/ 308 h 417"/>
                <a:gd name="T18" fmla="*/ 188 w 572"/>
                <a:gd name="T19" fmla="*/ 355 h 417"/>
                <a:gd name="T20" fmla="*/ 243 w 572"/>
                <a:gd name="T21" fmla="*/ 370 h 417"/>
                <a:gd name="T22" fmla="*/ 290 w 572"/>
                <a:gd name="T23" fmla="*/ 402 h 417"/>
                <a:gd name="T24" fmla="*/ 313 w 572"/>
                <a:gd name="T25" fmla="*/ 417 h 417"/>
                <a:gd name="T26" fmla="*/ 423 w 572"/>
                <a:gd name="T27" fmla="*/ 409 h 417"/>
                <a:gd name="T28" fmla="*/ 572 w 572"/>
                <a:gd name="T29" fmla="*/ 253 h 417"/>
                <a:gd name="T30" fmla="*/ 549 w 572"/>
                <a:gd name="T31" fmla="*/ 2 h 4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72"/>
                <a:gd name="T49" fmla="*/ 0 h 417"/>
                <a:gd name="T50" fmla="*/ 572 w 572"/>
                <a:gd name="T51" fmla="*/ 417 h 4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72" h="417">
                  <a:moveTo>
                    <a:pt x="549" y="2"/>
                  </a:moveTo>
                  <a:cubicBezTo>
                    <a:pt x="495" y="35"/>
                    <a:pt x="559" y="0"/>
                    <a:pt x="462" y="25"/>
                  </a:cubicBezTo>
                  <a:cubicBezTo>
                    <a:pt x="450" y="27"/>
                    <a:pt x="441" y="36"/>
                    <a:pt x="431" y="41"/>
                  </a:cubicBezTo>
                  <a:cubicBezTo>
                    <a:pt x="366" y="65"/>
                    <a:pt x="295" y="98"/>
                    <a:pt x="227" y="111"/>
                  </a:cubicBezTo>
                  <a:cubicBezTo>
                    <a:pt x="171" y="149"/>
                    <a:pt x="70" y="171"/>
                    <a:pt x="0" y="190"/>
                  </a:cubicBezTo>
                  <a:cubicBezTo>
                    <a:pt x="14" y="246"/>
                    <a:pt x="40" y="246"/>
                    <a:pt x="86" y="260"/>
                  </a:cubicBezTo>
                  <a:cubicBezTo>
                    <a:pt x="101" y="264"/>
                    <a:pt x="117" y="270"/>
                    <a:pt x="133" y="276"/>
                  </a:cubicBezTo>
                  <a:cubicBezTo>
                    <a:pt x="140" y="278"/>
                    <a:pt x="157" y="284"/>
                    <a:pt x="157" y="284"/>
                  </a:cubicBezTo>
                  <a:cubicBezTo>
                    <a:pt x="162" y="292"/>
                    <a:pt x="168" y="299"/>
                    <a:pt x="172" y="308"/>
                  </a:cubicBezTo>
                  <a:cubicBezTo>
                    <a:pt x="178" y="323"/>
                    <a:pt x="171" y="351"/>
                    <a:pt x="188" y="355"/>
                  </a:cubicBezTo>
                  <a:cubicBezTo>
                    <a:pt x="227" y="363"/>
                    <a:pt x="208" y="358"/>
                    <a:pt x="243" y="370"/>
                  </a:cubicBezTo>
                  <a:cubicBezTo>
                    <a:pt x="258" y="380"/>
                    <a:pt x="274" y="391"/>
                    <a:pt x="290" y="402"/>
                  </a:cubicBezTo>
                  <a:cubicBezTo>
                    <a:pt x="297" y="407"/>
                    <a:pt x="313" y="417"/>
                    <a:pt x="313" y="417"/>
                  </a:cubicBezTo>
                  <a:cubicBezTo>
                    <a:pt x="349" y="414"/>
                    <a:pt x="386" y="413"/>
                    <a:pt x="423" y="409"/>
                  </a:cubicBezTo>
                  <a:cubicBezTo>
                    <a:pt x="498" y="400"/>
                    <a:pt x="536" y="308"/>
                    <a:pt x="572" y="253"/>
                  </a:cubicBezTo>
                  <a:cubicBezTo>
                    <a:pt x="567" y="174"/>
                    <a:pt x="549" y="81"/>
                    <a:pt x="549" y="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6" name="Freeform 8">
              <a:extLst>
                <a:ext uri="{FF2B5EF4-FFF2-40B4-BE49-F238E27FC236}">
                  <a16:creationId xmlns:a16="http://schemas.microsoft.com/office/drawing/2014/main" id="{FBACDEF8-3A1F-0E43-8C41-ADE83CE60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" y="1169"/>
              <a:ext cx="485" cy="400"/>
            </a:xfrm>
            <a:custGeom>
              <a:avLst/>
              <a:gdLst>
                <a:gd name="T0" fmla="*/ 454 w 485"/>
                <a:gd name="T1" fmla="*/ 23 h 400"/>
                <a:gd name="T2" fmla="*/ 352 w 485"/>
                <a:gd name="T3" fmla="*/ 0 h 400"/>
                <a:gd name="T4" fmla="*/ 250 w 485"/>
                <a:gd name="T5" fmla="*/ 23 h 400"/>
                <a:gd name="T6" fmla="*/ 226 w 485"/>
                <a:gd name="T7" fmla="*/ 31 h 400"/>
                <a:gd name="T8" fmla="*/ 203 w 485"/>
                <a:gd name="T9" fmla="*/ 47 h 400"/>
                <a:gd name="T10" fmla="*/ 187 w 485"/>
                <a:gd name="T11" fmla="*/ 70 h 400"/>
                <a:gd name="T12" fmla="*/ 15 w 485"/>
                <a:gd name="T13" fmla="*/ 86 h 400"/>
                <a:gd name="T14" fmla="*/ 30 w 485"/>
                <a:gd name="T15" fmla="*/ 212 h 400"/>
                <a:gd name="T16" fmla="*/ 46 w 485"/>
                <a:gd name="T17" fmla="*/ 259 h 400"/>
                <a:gd name="T18" fmla="*/ 54 w 485"/>
                <a:gd name="T19" fmla="*/ 282 h 400"/>
                <a:gd name="T20" fmla="*/ 93 w 485"/>
                <a:gd name="T21" fmla="*/ 400 h 400"/>
                <a:gd name="T22" fmla="*/ 148 w 485"/>
                <a:gd name="T23" fmla="*/ 392 h 400"/>
                <a:gd name="T24" fmla="*/ 172 w 485"/>
                <a:gd name="T25" fmla="*/ 376 h 400"/>
                <a:gd name="T26" fmla="*/ 234 w 485"/>
                <a:gd name="T27" fmla="*/ 392 h 400"/>
                <a:gd name="T28" fmla="*/ 376 w 485"/>
                <a:gd name="T29" fmla="*/ 274 h 400"/>
                <a:gd name="T30" fmla="*/ 399 w 485"/>
                <a:gd name="T31" fmla="*/ 259 h 400"/>
                <a:gd name="T32" fmla="*/ 485 w 485"/>
                <a:gd name="T33" fmla="*/ 125 h 400"/>
                <a:gd name="T34" fmla="*/ 454 w 485"/>
                <a:gd name="T35" fmla="*/ 47 h 400"/>
                <a:gd name="T36" fmla="*/ 430 w 485"/>
                <a:gd name="T37" fmla="*/ 31 h 400"/>
                <a:gd name="T38" fmla="*/ 454 w 485"/>
                <a:gd name="T39" fmla="*/ 23 h 4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85"/>
                <a:gd name="T61" fmla="*/ 0 h 400"/>
                <a:gd name="T62" fmla="*/ 485 w 485"/>
                <a:gd name="T63" fmla="*/ 400 h 40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85" h="400">
                  <a:moveTo>
                    <a:pt x="454" y="23"/>
                  </a:moveTo>
                  <a:cubicBezTo>
                    <a:pt x="420" y="11"/>
                    <a:pt x="385" y="11"/>
                    <a:pt x="352" y="0"/>
                  </a:cubicBezTo>
                  <a:cubicBezTo>
                    <a:pt x="282" y="10"/>
                    <a:pt x="312" y="2"/>
                    <a:pt x="250" y="23"/>
                  </a:cubicBezTo>
                  <a:cubicBezTo>
                    <a:pt x="241" y="25"/>
                    <a:pt x="226" y="31"/>
                    <a:pt x="226" y="31"/>
                  </a:cubicBezTo>
                  <a:cubicBezTo>
                    <a:pt x="218" y="36"/>
                    <a:pt x="209" y="40"/>
                    <a:pt x="203" y="47"/>
                  </a:cubicBezTo>
                  <a:cubicBezTo>
                    <a:pt x="196" y="53"/>
                    <a:pt x="194" y="64"/>
                    <a:pt x="187" y="70"/>
                  </a:cubicBezTo>
                  <a:cubicBezTo>
                    <a:pt x="141" y="105"/>
                    <a:pt x="72" y="82"/>
                    <a:pt x="15" y="86"/>
                  </a:cubicBezTo>
                  <a:cubicBezTo>
                    <a:pt x="0" y="128"/>
                    <a:pt x="16" y="170"/>
                    <a:pt x="30" y="212"/>
                  </a:cubicBezTo>
                  <a:cubicBezTo>
                    <a:pt x="35" y="227"/>
                    <a:pt x="40" y="243"/>
                    <a:pt x="46" y="259"/>
                  </a:cubicBezTo>
                  <a:cubicBezTo>
                    <a:pt x="48" y="266"/>
                    <a:pt x="54" y="282"/>
                    <a:pt x="54" y="282"/>
                  </a:cubicBezTo>
                  <a:cubicBezTo>
                    <a:pt x="60" y="326"/>
                    <a:pt x="54" y="372"/>
                    <a:pt x="93" y="400"/>
                  </a:cubicBezTo>
                  <a:cubicBezTo>
                    <a:pt x="111" y="397"/>
                    <a:pt x="130" y="397"/>
                    <a:pt x="148" y="392"/>
                  </a:cubicBezTo>
                  <a:cubicBezTo>
                    <a:pt x="157" y="389"/>
                    <a:pt x="162" y="376"/>
                    <a:pt x="172" y="376"/>
                  </a:cubicBezTo>
                  <a:cubicBezTo>
                    <a:pt x="193" y="376"/>
                    <a:pt x="234" y="392"/>
                    <a:pt x="234" y="392"/>
                  </a:cubicBezTo>
                  <a:cubicBezTo>
                    <a:pt x="301" y="375"/>
                    <a:pt x="330" y="319"/>
                    <a:pt x="376" y="274"/>
                  </a:cubicBezTo>
                  <a:cubicBezTo>
                    <a:pt x="382" y="267"/>
                    <a:pt x="392" y="265"/>
                    <a:pt x="399" y="259"/>
                  </a:cubicBezTo>
                  <a:cubicBezTo>
                    <a:pt x="444" y="219"/>
                    <a:pt x="466" y="181"/>
                    <a:pt x="485" y="125"/>
                  </a:cubicBezTo>
                  <a:cubicBezTo>
                    <a:pt x="478" y="98"/>
                    <a:pt x="474" y="67"/>
                    <a:pt x="454" y="47"/>
                  </a:cubicBezTo>
                  <a:cubicBezTo>
                    <a:pt x="447" y="40"/>
                    <a:pt x="430" y="40"/>
                    <a:pt x="430" y="31"/>
                  </a:cubicBezTo>
                  <a:cubicBezTo>
                    <a:pt x="430" y="22"/>
                    <a:pt x="446" y="25"/>
                    <a:pt x="454" y="2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7" name="Freeform 9">
              <a:extLst>
                <a:ext uri="{FF2B5EF4-FFF2-40B4-BE49-F238E27FC236}">
                  <a16:creationId xmlns:a16="http://schemas.microsoft.com/office/drawing/2014/main" id="{8A9857B6-0DB8-A947-B3F4-3B0AC8C11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912"/>
              <a:ext cx="447" cy="360"/>
            </a:xfrm>
            <a:custGeom>
              <a:avLst/>
              <a:gdLst>
                <a:gd name="T0" fmla="*/ 384 w 447"/>
                <a:gd name="T1" fmla="*/ 8 h 360"/>
                <a:gd name="T2" fmla="*/ 141 w 447"/>
                <a:gd name="T3" fmla="*/ 70 h 360"/>
                <a:gd name="T4" fmla="*/ 47 w 447"/>
                <a:gd name="T5" fmla="*/ 133 h 360"/>
                <a:gd name="T6" fmla="*/ 0 w 447"/>
                <a:gd name="T7" fmla="*/ 204 h 360"/>
                <a:gd name="T8" fmla="*/ 149 w 447"/>
                <a:gd name="T9" fmla="*/ 266 h 360"/>
                <a:gd name="T10" fmla="*/ 204 w 447"/>
                <a:gd name="T11" fmla="*/ 290 h 360"/>
                <a:gd name="T12" fmla="*/ 219 w 447"/>
                <a:gd name="T13" fmla="*/ 321 h 360"/>
                <a:gd name="T14" fmla="*/ 314 w 447"/>
                <a:gd name="T15" fmla="*/ 360 h 360"/>
                <a:gd name="T16" fmla="*/ 392 w 447"/>
                <a:gd name="T17" fmla="*/ 329 h 360"/>
                <a:gd name="T18" fmla="*/ 416 w 447"/>
                <a:gd name="T19" fmla="*/ 274 h 360"/>
                <a:gd name="T20" fmla="*/ 423 w 447"/>
                <a:gd name="T21" fmla="*/ 235 h 360"/>
                <a:gd name="T22" fmla="*/ 408 w 447"/>
                <a:gd name="T23" fmla="*/ 211 h 360"/>
                <a:gd name="T24" fmla="*/ 447 w 447"/>
                <a:gd name="T25" fmla="*/ 86 h 360"/>
                <a:gd name="T26" fmla="*/ 368 w 447"/>
                <a:gd name="T27" fmla="*/ 0 h 360"/>
                <a:gd name="T28" fmla="*/ 384 w 447"/>
                <a:gd name="T29" fmla="*/ 8 h 3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47"/>
                <a:gd name="T46" fmla="*/ 0 h 360"/>
                <a:gd name="T47" fmla="*/ 447 w 447"/>
                <a:gd name="T48" fmla="*/ 360 h 3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47" h="360">
                  <a:moveTo>
                    <a:pt x="384" y="8"/>
                  </a:moveTo>
                  <a:cubicBezTo>
                    <a:pt x="302" y="20"/>
                    <a:pt x="218" y="44"/>
                    <a:pt x="141" y="70"/>
                  </a:cubicBezTo>
                  <a:cubicBezTo>
                    <a:pt x="112" y="98"/>
                    <a:pt x="84" y="119"/>
                    <a:pt x="47" y="133"/>
                  </a:cubicBezTo>
                  <a:cubicBezTo>
                    <a:pt x="37" y="162"/>
                    <a:pt x="17" y="178"/>
                    <a:pt x="0" y="204"/>
                  </a:cubicBezTo>
                  <a:cubicBezTo>
                    <a:pt x="14" y="291"/>
                    <a:pt x="42" y="259"/>
                    <a:pt x="149" y="266"/>
                  </a:cubicBezTo>
                  <a:cubicBezTo>
                    <a:pt x="162" y="270"/>
                    <a:pt x="194" y="280"/>
                    <a:pt x="204" y="290"/>
                  </a:cubicBezTo>
                  <a:cubicBezTo>
                    <a:pt x="212" y="298"/>
                    <a:pt x="211" y="312"/>
                    <a:pt x="219" y="321"/>
                  </a:cubicBezTo>
                  <a:cubicBezTo>
                    <a:pt x="240" y="346"/>
                    <a:pt x="283" y="351"/>
                    <a:pt x="314" y="360"/>
                  </a:cubicBezTo>
                  <a:cubicBezTo>
                    <a:pt x="326" y="356"/>
                    <a:pt x="378" y="342"/>
                    <a:pt x="392" y="329"/>
                  </a:cubicBezTo>
                  <a:cubicBezTo>
                    <a:pt x="406" y="314"/>
                    <a:pt x="407" y="291"/>
                    <a:pt x="416" y="274"/>
                  </a:cubicBezTo>
                  <a:cubicBezTo>
                    <a:pt x="418" y="261"/>
                    <a:pt x="424" y="248"/>
                    <a:pt x="423" y="235"/>
                  </a:cubicBezTo>
                  <a:cubicBezTo>
                    <a:pt x="421" y="225"/>
                    <a:pt x="408" y="220"/>
                    <a:pt x="408" y="211"/>
                  </a:cubicBezTo>
                  <a:cubicBezTo>
                    <a:pt x="403" y="167"/>
                    <a:pt x="433" y="125"/>
                    <a:pt x="447" y="86"/>
                  </a:cubicBezTo>
                  <a:cubicBezTo>
                    <a:pt x="439" y="48"/>
                    <a:pt x="415" y="0"/>
                    <a:pt x="368" y="0"/>
                  </a:cubicBezTo>
                  <a:cubicBezTo>
                    <a:pt x="362" y="0"/>
                    <a:pt x="378" y="5"/>
                    <a:pt x="384" y="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8" name="Freeform 10">
              <a:extLst>
                <a:ext uri="{FF2B5EF4-FFF2-40B4-BE49-F238E27FC236}">
                  <a16:creationId xmlns:a16="http://schemas.microsoft.com/office/drawing/2014/main" id="{BD26E17F-025E-9B4B-A026-9F88DCDC8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1679"/>
              <a:ext cx="527" cy="455"/>
            </a:xfrm>
            <a:custGeom>
              <a:avLst/>
              <a:gdLst>
                <a:gd name="T0" fmla="*/ 472 w 527"/>
                <a:gd name="T1" fmla="*/ 62 h 455"/>
                <a:gd name="T2" fmla="*/ 339 w 527"/>
                <a:gd name="T3" fmla="*/ 0 h 455"/>
                <a:gd name="T4" fmla="*/ 237 w 527"/>
                <a:gd name="T5" fmla="*/ 23 h 455"/>
                <a:gd name="T6" fmla="*/ 64 w 527"/>
                <a:gd name="T7" fmla="*/ 125 h 455"/>
                <a:gd name="T8" fmla="*/ 17 w 527"/>
                <a:gd name="T9" fmla="*/ 196 h 455"/>
                <a:gd name="T10" fmla="*/ 1 w 527"/>
                <a:gd name="T11" fmla="*/ 274 h 455"/>
                <a:gd name="T12" fmla="*/ 25 w 527"/>
                <a:gd name="T13" fmla="*/ 376 h 455"/>
                <a:gd name="T14" fmla="*/ 244 w 527"/>
                <a:gd name="T15" fmla="*/ 455 h 455"/>
                <a:gd name="T16" fmla="*/ 315 w 527"/>
                <a:gd name="T17" fmla="*/ 423 h 455"/>
                <a:gd name="T18" fmla="*/ 378 w 527"/>
                <a:gd name="T19" fmla="*/ 321 h 455"/>
                <a:gd name="T20" fmla="*/ 386 w 527"/>
                <a:gd name="T21" fmla="*/ 290 h 455"/>
                <a:gd name="T22" fmla="*/ 456 w 527"/>
                <a:gd name="T23" fmla="*/ 266 h 455"/>
                <a:gd name="T24" fmla="*/ 527 w 527"/>
                <a:gd name="T25" fmla="*/ 188 h 455"/>
                <a:gd name="T26" fmla="*/ 503 w 527"/>
                <a:gd name="T27" fmla="*/ 102 h 455"/>
                <a:gd name="T28" fmla="*/ 472 w 527"/>
                <a:gd name="T29" fmla="*/ 62 h 45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27"/>
                <a:gd name="T46" fmla="*/ 0 h 455"/>
                <a:gd name="T47" fmla="*/ 527 w 527"/>
                <a:gd name="T48" fmla="*/ 455 h 45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27" h="455">
                  <a:moveTo>
                    <a:pt x="472" y="62"/>
                  </a:moveTo>
                  <a:cubicBezTo>
                    <a:pt x="441" y="17"/>
                    <a:pt x="389" y="9"/>
                    <a:pt x="339" y="0"/>
                  </a:cubicBezTo>
                  <a:cubicBezTo>
                    <a:pt x="306" y="5"/>
                    <a:pt x="267" y="7"/>
                    <a:pt x="237" y="23"/>
                  </a:cubicBezTo>
                  <a:cubicBezTo>
                    <a:pt x="177" y="53"/>
                    <a:pt x="123" y="94"/>
                    <a:pt x="64" y="125"/>
                  </a:cubicBezTo>
                  <a:cubicBezTo>
                    <a:pt x="49" y="149"/>
                    <a:pt x="27" y="169"/>
                    <a:pt x="17" y="196"/>
                  </a:cubicBezTo>
                  <a:cubicBezTo>
                    <a:pt x="7" y="220"/>
                    <a:pt x="7" y="248"/>
                    <a:pt x="1" y="274"/>
                  </a:cubicBezTo>
                  <a:cubicBezTo>
                    <a:pt x="12" y="307"/>
                    <a:pt x="0" y="351"/>
                    <a:pt x="25" y="376"/>
                  </a:cubicBezTo>
                  <a:cubicBezTo>
                    <a:pt x="89" y="440"/>
                    <a:pt x="155" y="443"/>
                    <a:pt x="244" y="455"/>
                  </a:cubicBezTo>
                  <a:cubicBezTo>
                    <a:pt x="269" y="446"/>
                    <a:pt x="295" y="442"/>
                    <a:pt x="315" y="423"/>
                  </a:cubicBezTo>
                  <a:cubicBezTo>
                    <a:pt x="338" y="399"/>
                    <a:pt x="370" y="350"/>
                    <a:pt x="378" y="321"/>
                  </a:cubicBezTo>
                  <a:cubicBezTo>
                    <a:pt x="380" y="310"/>
                    <a:pt x="380" y="298"/>
                    <a:pt x="386" y="290"/>
                  </a:cubicBezTo>
                  <a:cubicBezTo>
                    <a:pt x="400" y="268"/>
                    <a:pt x="437" y="269"/>
                    <a:pt x="456" y="266"/>
                  </a:cubicBezTo>
                  <a:cubicBezTo>
                    <a:pt x="512" y="209"/>
                    <a:pt x="489" y="236"/>
                    <a:pt x="527" y="188"/>
                  </a:cubicBezTo>
                  <a:cubicBezTo>
                    <a:pt x="519" y="159"/>
                    <a:pt x="520" y="126"/>
                    <a:pt x="503" y="102"/>
                  </a:cubicBezTo>
                  <a:cubicBezTo>
                    <a:pt x="470" y="55"/>
                    <a:pt x="472" y="87"/>
                    <a:pt x="472" y="6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9" name="Freeform 11">
              <a:extLst>
                <a:ext uri="{FF2B5EF4-FFF2-40B4-BE49-F238E27FC236}">
                  <a16:creationId xmlns:a16="http://schemas.microsoft.com/office/drawing/2014/main" id="{53105AF5-C066-694A-9A33-80A0F65E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1" y="1469"/>
              <a:ext cx="441" cy="625"/>
            </a:xfrm>
            <a:custGeom>
              <a:avLst/>
              <a:gdLst>
                <a:gd name="T0" fmla="*/ 260 w 441"/>
                <a:gd name="T1" fmla="*/ 45 h 625"/>
                <a:gd name="T2" fmla="*/ 33 w 441"/>
                <a:gd name="T3" fmla="*/ 163 h 625"/>
                <a:gd name="T4" fmla="*/ 2 w 441"/>
                <a:gd name="T5" fmla="*/ 225 h 625"/>
                <a:gd name="T6" fmla="*/ 151 w 441"/>
                <a:gd name="T7" fmla="*/ 578 h 625"/>
                <a:gd name="T8" fmla="*/ 237 w 441"/>
                <a:gd name="T9" fmla="*/ 625 h 625"/>
                <a:gd name="T10" fmla="*/ 409 w 441"/>
                <a:gd name="T11" fmla="*/ 468 h 625"/>
                <a:gd name="T12" fmla="*/ 441 w 441"/>
                <a:gd name="T13" fmla="*/ 92 h 625"/>
                <a:gd name="T14" fmla="*/ 276 w 441"/>
                <a:gd name="T15" fmla="*/ 53 h 625"/>
                <a:gd name="T16" fmla="*/ 253 w 441"/>
                <a:gd name="T17" fmla="*/ 61 h 625"/>
                <a:gd name="T18" fmla="*/ 229 w 441"/>
                <a:gd name="T19" fmla="*/ 76 h 625"/>
                <a:gd name="T20" fmla="*/ 260 w 441"/>
                <a:gd name="T21" fmla="*/ 45 h 6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41"/>
                <a:gd name="T34" fmla="*/ 0 h 625"/>
                <a:gd name="T35" fmla="*/ 441 w 441"/>
                <a:gd name="T36" fmla="*/ 625 h 6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41" h="625">
                  <a:moveTo>
                    <a:pt x="260" y="45"/>
                  </a:moveTo>
                  <a:cubicBezTo>
                    <a:pt x="178" y="61"/>
                    <a:pt x="103" y="119"/>
                    <a:pt x="33" y="163"/>
                  </a:cubicBezTo>
                  <a:cubicBezTo>
                    <a:pt x="22" y="183"/>
                    <a:pt x="0" y="201"/>
                    <a:pt x="2" y="225"/>
                  </a:cubicBezTo>
                  <a:cubicBezTo>
                    <a:pt x="10" y="356"/>
                    <a:pt x="28" y="501"/>
                    <a:pt x="151" y="578"/>
                  </a:cubicBezTo>
                  <a:cubicBezTo>
                    <a:pt x="172" y="611"/>
                    <a:pt x="199" y="610"/>
                    <a:pt x="237" y="625"/>
                  </a:cubicBezTo>
                  <a:cubicBezTo>
                    <a:pt x="324" y="607"/>
                    <a:pt x="366" y="541"/>
                    <a:pt x="409" y="468"/>
                  </a:cubicBezTo>
                  <a:cubicBezTo>
                    <a:pt x="434" y="343"/>
                    <a:pt x="409" y="214"/>
                    <a:pt x="441" y="92"/>
                  </a:cubicBezTo>
                  <a:cubicBezTo>
                    <a:pt x="409" y="0"/>
                    <a:pt x="439" y="37"/>
                    <a:pt x="276" y="53"/>
                  </a:cubicBezTo>
                  <a:cubicBezTo>
                    <a:pt x="267" y="53"/>
                    <a:pt x="260" y="57"/>
                    <a:pt x="253" y="61"/>
                  </a:cubicBezTo>
                  <a:cubicBezTo>
                    <a:pt x="244" y="65"/>
                    <a:pt x="225" y="84"/>
                    <a:pt x="229" y="76"/>
                  </a:cubicBezTo>
                  <a:cubicBezTo>
                    <a:pt x="234" y="62"/>
                    <a:pt x="249" y="55"/>
                    <a:pt x="260" y="4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90" name="Freeform 13">
              <a:extLst>
                <a:ext uri="{FF2B5EF4-FFF2-40B4-BE49-F238E27FC236}">
                  <a16:creationId xmlns:a16="http://schemas.microsoft.com/office/drawing/2014/main" id="{BBA6C5C2-E305-D648-8CBB-1416CB16E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" y="1365"/>
              <a:ext cx="471" cy="455"/>
            </a:xfrm>
            <a:custGeom>
              <a:avLst/>
              <a:gdLst>
                <a:gd name="T0" fmla="*/ 447 w 471"/>
                <a:gd name="T1" fmla="*/ 31 h 455"/>
                <a:gd name="T2" fmla="*/ 385 w 471"/>
                <a:gd name="T3" fmla="*/ 16 h 455"/>
                <a:gd name="T4" fmla="*/ 243 w 471"/>
                <a:gd name="T5" fmla="*/ 0 h 455"/>
                <a:gd name="T6" fmla="*/ 181 w 471"/>
                <a:gd name="T7" fmla="*/ 16 h 455"/>
                <a:gd name="T8" fmla="*/ 63 w 471"/>
                <a:gd name="T9" fmla="*/ 157 h 455"/>
                <a:gd name="T10" fmla="*/ 0 w 471"/>
                <a:gd name="T11" fmla="*/ 243 h 455"/>
                <a:gd name="T12" fmla="*/ 47 w 471"/>
                <a:gd name="T13" fmla="*/ 314 h 455"/>
                <a:gd name="T14" fmla="*/ 79 w 471"/>
                <a:gd name="T15" fmla="*/ 384 h 455"/>
                <a:gd name="T16" fmla="*/ 134 w 471"/>
                <a:gd name="T17" fmla="*/ 455 h 455"/>
                <a:gd name="T18" fmla="*/ 267 w 471"/>
                <a:gd name="T19" fmla="*/ 345 h 455"/>
                <a:gd name="T20" fmla="*/ 298 w 471"/>
                <a:gd name="T21" fmla="*/ 282 h 455"/>
                <a:gd name="T22" fmla="*/ 439 w 471"/>
                <a:gd name="T23" fmla="*/ 204 h 455"/>
                <a:gd name="T24" fmla="*/ 471 w 471"/>
                <a:gd name="T25" fmla="*/ 125 h 455"/>
                <a:gd name="T26" fmla="*/ 463 w 471"/>
                <a:gd name="T27" fmla="*/ 78 h 455"/>
                <a:gd name="T28" fmla="*/ 439 w 471"/>
                <a:gd name="T29" fmla="*/ 70 h 455"/>
                <a:gd name="T30" fmla="*/ 447 w 471"/>
                <a:gd name="T31" fmla="*/ 31 h 45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71"/>
                <a:gd name="T49" fmla="*/ 0 h 455"/>
                <a:gd name="T50" fmla="*/ 471 w 471"/>
                <a:gd name="T51" fmla="*/ 455 h 45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71" h="455">
                  <a:moveTo>
                    <a:pt x="447" y="31"/>
                  </a:moveTo>
                  <a:cubicBezTo>
                    <a:pt x="418" y="21"/>
                    <a:pt x="420" y="20"/>
                    <a:pt x="385" y="16"/>
                  </a:cubicBezTo>
                  <a:cubicBezTo>
                    <a:pt x="337" y="9"/>
                    <a:pt x="243" y="0"/>
                    <a:pt x="243" y="0"/>
                  </a:cubicBezTo>
                  <a:cubicBezTo>
                    <a:pt x="222" y="5"/>
                    <a:pt x="199" y="5"/>
                    <a:pt x="181" y="16"/>
                  </a:cubicBezTo>
                  <a:cubicBezTo>
                    <a:pt x="127" y="48"/>
                    <a:pt x="101" y="111"/>
                    <a:pt x="63" y="157"/>
                  </a:cubicBezTo>
                  <a:cubicBezTo>
                    <a:pt x="36" y="188"/>
                    <a:pt x="19" y="206"/>
                    <a:pt x="0" y="243"/>
                  </a:cubicBezTo>
                  <a:cubicBezTo>
                    <a:pt x="10" y="274"/>
                    <a:pt x="24" y="290"/>
                    <a:pt x="47" y="314"/>
                  </a:cubicBezTo>
                  <a:cubicBezTo>
                    <a:pt x="66" y="369"/>
                    <a:pt x="53" y="347"/>
                    <a:pt x="79" y="384"/>
                  </a:cubicBezTo>
                  <a:cubicBezTo>
                    <a:pt x="88" y="426"/>
                    <a:pt x="94" y="435"/>
                    <a:pt x="134" y="455"/>
                  </a:cubicBezTo>
                  <a:cubicBezTo>
                    <a:pt x="194" y="442"/>
                    <a:pt x="237" y="401"/>
                    <a:pt x="267" y="345"/>
                  </a:cubicBezTo>
                  <a:cubicBezTo>
                    <a:pt x="281" y="316"/>
                    <a:pt x="278" y="305"/>
                    <a:pt x="298" y="282"/>
                  </a:cubicBezTo>
                  <a:cubicBezTo>
                    <a:pt x="335" y="236"/>
                    <a:pt x="392" y="234"/>
                    <a:pt x="439" y="204"/>
                  </a:cubicBezTo>
                  <a:cubicBezTo>
                    <a:pt x="456" y="178"/>
                    <a:pt x="461" y="154"/>
                    <a:pt x="471" y="125"/>
                  </a:cubicBezTo>
                  <a:cubicBezTo>
                    <a:pt x="468" y="109"/>
                    <a:pt x="470" y="91"/>
                    <a:pt x="463" y="78"/>
                  </a:cubicBezTo>
                  <a:cubicBezTo>
                    <a:pt x="458" y="70"/>
                    <a:pt x="441" y="77"/>
                    <a:pt x="439" y="70"/>
                  </a:cubicBezTo>
                  <a:cubicBezTo>
                    <a:pt x="434" y="57"/>
                    <a:pt x="444" y="44"/>
                    <a:pt x="447" y="3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95236" name="Freeform 17">
            <a:extLst>
              <a:ext uri="{FF2B5EF4-FFF2-40B4-BE49-F238E27FC236}">
                <a16:creationId xmlns:a16="http://schemas.microsoft.com/office/drawing/2014/main" id="{5457CDD8-05B8-0249-B89D-0DF8C3E2D744}"/>
              </a:ext>
            </a:extLst>
          </p:cNvPr>
          <p:cNvSpPr>
            <a:spLocks/>
          </p:cNvSpPr>
          <p:nvPr/>
        </p:nvSpPr>
        <p:spPr bwMode="auto">
          <a:xfrm>
            <a:off x="4489450" y="3330575"/>
            <a:ext cx="1330325" cy="1344613"/>
          </a:xfrm>
          <a:custGeom>
            <a:avLst/>
            <a:gdLst>
              <a:gd name="T0" fmla="*/ 1079500 w 838"/>
              <a:gd name="T1" fmla="*/ 0 h 847"/>
              <a:gd name="T2" fmla="*/ 868363 w 838"/>
              <a:gd name="T3" fmla="*/ 161925 h 847"/>
              <a:gd name="T4" fmla="*/ 768350 w 838"/>
              <a:gd name="T5" fmla="*/ 236538 h 847"/>
              <a:gd name="T6" fmla="*/ 731838 w 838"/>
              <a:gd name="T7" fmla="*/ 261938 h 847"/>
              <a:gd name="T8" fmla="*/ 619125 w 838"/>
              <a:gd name="T9" fmla="*/ 361950 h 847"/>
              <a:gd name="T10" fmla="*/ 557213 w 838"/>
              <a:gd name="T11" fmla="*/ 423863 h 847"/>
              <a:gd name="T12" fmla="*/ 133350 w 838"/>
              <a:gd name="T13" fmla="*/ 796925 h 847"/>
              <a:gd name="T14" fmla="*/ 34925 w 838"/>
              <a:gd name="T15" fmla="*/ 909638 h 847"/>
              <a:gd name="T16" fmla="*/ 109538 w 838"/>
              <a:gd name="T17" fmla="*/ 1208088 h 847"/>
              <a:gd name="T18" fmla="*/ 382588 w 838"/>
              <a:gd name="T19" fmla="*/ 1344613 h 847"/>
              <a:gd name="T20" fmla="*/ 519113 w 838"/>
              <a:gd name="T21" fmla="*/ 1320800 h 847"/>
              <a:gd name="T22" fmla="*/ 644525 w 838"/>
              <a:gd name="T23" fmla="*/ 1195388 h 847"/>
              <a:gd name="T24" fmla="*/ 693738 w 838"/>
              <a:gd name="T25" fmla="*/ 946150 h 847"/>
              <a:gd name="T26" fmla="*/ 1042988 w 838"/>
              <a:gd name="T27" fmla="*/ 573088 h 847"/>
              <a:gd name="T28" fmla="*/ 1117600 w 838"/>
              <a:gd name="T29" fmla="*/ 436563 h 847"/>
              <a:gd name="T30" fmla="*/ 1279525 w 838"/>
              <a:gd name="T31" fmla="*/ 274638 h 847"/>
              <a:gd name="T32" fmla="*/ 1266825 w 838"/>
              <a:gd name="T33" fmla="*/ 112713 h 847"/>
              <a:gd name="T34" fmla="*/ 1241425 w 838"/>
              <a:gd name="T35" fmla="*/ 74613 h 847"/>
              <a:gd name="T36" fmla="*/ 1117600 w 838"/>
              <a:gd name="T37" fmla="*/ 50800 h 847"/>
              <a:gd name="T38" fmla="*/ 1079500 w 838"/>
              <a:gd name="T39" fmla="*/ 0 h 84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8"/>
              <a:gd name="T61" fmla="*/ 0 h 847"/>
              <a:gd name="T62" fmla="*/ 838 w 838"/>
              <a:gd name="T63" fmla="*/ 847 h 84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8" h="847">
                <a:moveTo>
                  <a:pt x="680" y="0"/>
                </a:moveTo>
                <a:cubicBezTo>
                  <a:pt x="646" y="54"/>
                  <a:pt x="597" y="67"/>
                  <a:pt x="547" y="102"/>
                </a:cubicBezTo>
                <a:cubicBezTo>
                  <a:pt x="525" y="116"/>
                  <a:pt x="505" y="133"/>
                  <a:pt x="484" y="149"/>
                </a:cubicBezTo>
                <a:cubicBezTo>
                  <a:pt x="476" y="154"/>
                  <a:pt x="461" y="165"/>
                  <a:pt x="461" y="165"/>
                </a:cubicBezTo>
                <a:cubicBezTo>
                  <a:pt x="442" y="190"/>
                  <a:pt x="390" y="228"/>
                  <a:pt x="390" y="228"/>
                </a:cubicBezTo>
                <a:cubicBezTo>
                  <a:pt x="352" y="285"/>
                  <a:pt x="400" y="218"/>
                  <a:pt x="351" y="267"/>
                </a:cubicBezTo>
                <a:cubicBezTo>
                  <a:pt x="263" y="352"/>
                  <a:pt x="194" y="446"/>
                  <a:pt x="84" y="502"/>
                </a:cubicBezTo>
                <a:cubicBezTo>
                  <a:pt x="61" y="525"/>
                  <a:pt x="44" y="549"/>
                  <a:pt x="22" y="573"/>
                </a:cubicBezTo>
                <a:cubicBezTo>
                  <a:pt x="0" y="635"/>
                  <a:pt x="12" y="723"/>
                  <a:pt x="69" y="761"/>
                </a:cubicBezTo>
                <a:cubicBezTo>
                  <a:pt x="101" y="828"/>
                  <a:pt x="172" y="835"/>
                  <a:pt x="241" y="847"/>
                </a:cubicBezTo>
                <a:cubicBezTo>
                  <a:pt x="269" y="843"/>
                  <a:pt x="302" y="847"/>
                  <a:pt x="327" y="832"/>
                </a:cubicBezTo>
                <a:cubicBezTo>
                  <a:pt x="362" y="810"/>
                  <a:pt x="377" y="781"/>
                  <a:pt x="406" y="753"/>
                </a:cubicBezTo>
                <a:cubicBezTo>
                  <a:pt x="421" y="708"/>
                  <a:pt x="407" y="633"/>
                  <a:pt x="437" y="596"/>
                </a:cubicBezTo>
                <a:cubicBezTo>
                  <a:pt x="503" y="510"/>
                  <a:pt x="593" y="448"/>
                  <a:pt x="657" y="361"/>
                </a:cubicBezTo>
                <a:cubicBezTo>
                  <a:pt x="675" y="335"/>
                  <a:pt x="684" y="300"/>
                  <a:pt x="704" y="275"/>
                </a:cubicBezTo>
                <a:cubicBezTo>
                  <a:pt x="731" y="238"/>
                  <a:pt x="767" y="197"/>
                  <a:pt x="806" y="173"/>
                </a:cubicBezTo>
                <a:cubicBezTo>
                  <a:pt x="838" y="123"/>
                  <a:pt x="835" y="115"/>
                  <a:pt x="798" y="71"/>
                </a:cubicBezTo>
                <a:cubicBezTo>
                  <a:pt x="791" y="63"/>
                  <a:pt x="789" y="53"/>
                  <a:pt x="782" y="47"/>
                </a:cubicBezTo>
                <a:cubicBezTo>
                  <a:pt x="769" y="36"/>
                  <a:pt x="704" y="32"/>
                  <a:pt x="704" y="32"/>
                </a:cubicBezTo>
                <a:cubicBezTo>
                  <a:pt x="675" y="13"/>
                  <a:pt x="680" y="25"/>
                  <a:pt x="680" y="0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95237" name="Group 20">
            <a:extLst>
              <a:ext uri="{FF2B5EF4-FFF2-40B4-BE49-F238E27FC236}">
                <a16:creationId xmlns:a16="http://schemas.microsoft.com/office/drawing/2014/main" id="{5F583173-B3BC-7849-AAEF-D12C860D9A4B}"/>
              </a:ext>
            </a:extLst>
          </p:cNvPr>
          <p:cNvGrpSpPr>
            <a:grpSpLocks/>
          </p:cNvGrpSpPr>
          <p:nvPr/>
        </p:nvGrpSpPr>
        <p:grpSpPr bwMode="auto">
          <a:xfrm>
            <a:off x="2944813" y="2216150"/>
            <a:ext cx="2949575" cy="2568575"/>
            <a:chOff x="1680" y="796"/>
            <a:chExt cx="1858" cy="1618"/>
          </a:xfrm>
        </p:grpSpPr>
        <p:sp>
          <p:nvSpPr>
            <p:cNvPr id="95277" name="Freeform 14">
              <a:extLst>
                <a:ext uri="{FF2B5EF4-FFF2-40B4-BE49-F238E27FC236}">
                  <a16:creationId xmlns:a16="http://schemas.microsoft.com/office/drawing/2014/main" id="{91E2593E-645D-5F47-8441-E4B13923C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2" y="1068"/>
              <a:ext cx="690" cy="725"/>
            </a:xfrm>
            <a:custGeom>
              <a:avLst/>
              <a:gdLst>
                <a:gd name="T0" fmla="*/ 486 w 690"/>
                <a:gd name="T1" fmla="*/ 38 h 725"/>
                <a:gd name="T2" fmla="*/ 267 w 690"/>
                <a:gd name="T3" fmla="*/ 148 h 725"/>
                <a:gd name="T4" fmla="*/ 149 w 690"/>
                <a:gd name="T5" fmla="*/ 234 h 725"/>
                <a:gd name="T6" fmla="*/ 86 w 690"/>
                <a:gd name="T7" fmla="*/ 336 h 725"/>
                <a:gd name="T8" fmla="*/ 63 w 690"/>
                <a:gd name="T9" fmla="*/ 391 h 725"/>
                <a:gd name="T10" fmla="*/ 39 w 690"/>
                <a:gd name="T11" fmla="*/ 501 h 725"/>
                <a:gd name="T12" fmla="*/ 102 w 690"/>
                <a:gd name="T13" fmla="*/ 720 h 725"/>
                <a:gd name="T14" fmla="*/ 173 w 690"/>
                <a:gd name="T15" fmla="*/ 697 h 725"/>
                <a:gd name="T16" fmla="*/ 220 w 690"/>
                <a:gd name="T17" fmla="*/ 681 h 725"/>
                <a:gd name="T18" fmla="*/ 290 w 690"/>
                <a:gd name="T19" fmla="*/ 642 h 725"/>
                <a:gd name="T20" fmla="*/ 353 w 690"/>
                <a:gd name="T21" fmla="*/ 509 h 725"/>
                <a:gd name="T22" fmla="*/ 392 w 690"/>
                <a:gd name="T23" fmla="*/ 344 h 725"/>
                <a:gd name="T24" fmla="*/ 416 w 690"/>
                <a:gd name="T25" fmla="*/ 328 h 725"/>
                <a:gd name="T26" fmla="*/ 455 w 690"/>
                <a:gd name="T27" fmla="*/ 281 h 725"/>
                <a:gd name="T28" fmla="*/ 518 w 690"/>
                <a:gd name="T29" fmla="*/ 258 h 725"/>
                <a:gd name="T30" fmla="*/ 627 w 690"/>
                <a:gd name="T31" fmla="*/ 187 h 725"/>
                <a:gd name="T32" fmla="*/ 690 w 690"/>
                <a:gd name="T33" fmla="*/ 77 h 725"/>
                <a:gd name="T34" fmla="*/ 518 w 690"/>
                <a:gd name="T35" fmla="*/ 14 h 725"/>
                <a:gd name="T36" fmla="*/ 447 w 690"/>
                <a:gd name="T37" fmla="*/ 22 h 725"/>
                <a:gd name="T38" fmla="*/ 439 w 690"/>
                <a:gd name="T39" fmla="*/ 46 h 725"/>
                <a:gd name="T40" fmla="*/ 463 w 690"/>
                <a:gd name="T41" fmla="*/ 30 h 725"/>
                <a:gd name="T42" fmla="*/ 486 w 690"/>
                <a:gd name="T43" fmla="*/ 38 h 72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90"/>
                <a:gd name="T67" fmla="*/ 0 h 725"/>
                <a:gd name="T68" fmla="*/ 690 w 690"/>
                <a:gd name="T69" fmla="*/ 725 h 72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90" h="725">
                  <a:moveTo>
                    <a:pt x="486" y="38"/>
                  </a:moveTo>
                  <a:cubicBezTo>
                    <a:pt x="408" y="65"/>
                    <a:pt x="337" y="108"/>
                    <a:pt x="267" y="148"/>
                  </a:cubicBezTo>
                  <a:cubicBezTo>
                    <a:pt x="222" y="173"/>
                    <a:pt x="181" y="192"/>
                    <a:pt x="149" y="234"/>
                  </a:cubicBezTo>
                  <a:cubicBezTo>
                    <a:pt x="125" y="263"/>
                    <a:pt x="105" y="303"/>
                    <a:pt x="86" y="336"/>
                  </a:cubicBezTo>
                  <a:cubicBezTo>
                    <a:pt x="63" y="424"/>
                    <a:pt x="94" y="315"/>
                    <a:pt x="63" y="391"/>
                  </a:cubicBezTo>
                  <a:cubicBezTo>
                    <a:pt x="48" y="425"/>
                    <a:pt x="50" y="465"/>
                    <a:pt x="39" y="501"/>
                  </a:cubicBezTo>
                  <a:cubicBezTo>
                    <a:pt x="27" y="582"/>
                    <a:pt x="0" y="690"/>
                    <a:pt x="102" y="720"/>
                  </a:cubicBezTo>
                  <a:cubicBezTo>
                    <a:pt x="202" y="705"/>
                    <a:pt x="109" y="725"/>
                    <a:pt x="173" y="697"/>
                  </a:cubicBezTo>
                  <a:cubicBezTo>
                    <a:pt x="188" y="690"/>
                    <a:pt x="220" y="681"/>
                    <a:pt x="220" y="681"/>
                  </a:cubicBezTo>
                  <a:cubicBezTo>
                    <a:pt x="243" y="664"/>
                    <a:pt x="266" y="658"/>
                    <a:pt x="290" y="642"/>
                  </a:cubicBezTo>
                  <a:cubicBezTo>
                    <a:pt x="305" y="595"/>
                    <a:pt x="337" y="556"/>
                    <a:pt x="353" y="509"/>
                  </a:cubicBezTo>
                  <a:cubicBezTo>
                    <a:pt x="366" y="467"/>
                    <a:pt x="367" y="373"/>
                    <a:pt x="392" y="344"/>
                  </a:cubicBezTo>
                  <a:cubicBezTo>
                    <a:pt x="398" y="336"/>
                    <a:pt x="408" y="334"/>
                    <a:pt x="416" y="328"/>
                  </a:cubicBezTo>
                  <a:cubicBezTo>
                    <a:pt x="431" y="315"/>
                    <a:pt x="438" y="292"/>
                    <a:pt x="455" y="281"/>
                  </a:cubicBezTo>
                  <a:cubicBezTo>
                    <a:pt x="467" y="271"/>
                    <a:pt x="500" y="263"/>
                    <a:pt x="518" y="258"/>
                  </a:cubicBezTo>
                  <a:cubicBezTo>
                    <a:pt x="554" y="232"/>
                    <a:pt x="591" y="214"/>
                    <a:pt x="627" y="187"/>
                  </a:cubicBezTo>
                  <a:cubicBezTo>
                    <a:pt x="647" y="146"/>
                    <a:pt x="675" y="120"/>
                    <a:pt x="690" y="77"/>
                  </a:cubicBezTo>
                  <a:cubicBezTo>
                    <a:pt x="670" y="0"/>
                    <a:pt x="583" y="23"/>
                    <a:pt x="518" y="14"/>
                  </a:cubicBezTo>
                  <a:cubicBezTo>
                    <a:pt x="494" y="16"/>
                    <a:pt x="469" y="13"/>
                    <a:pt x="447" y="22"/>
                  </a:cubicBezTo>
                  <a:cubicBezTo>
                    <a:pt x="439" y="25"/>
                    <a:pt x="431" y="42"/>
                    <a:pt x="439" y="46"/>
                  </a:cubicBezTo>
                  <a:cubicBezTo>
                    <a:pt x="447" y="50"/>
                    <a:pt x="455" y="35"/>
                    <a:pt x="463" y="30"/>
                  </a:cubicBezTo>
                  <a:cubicBezTo>
                    <a:pt x="470" y="32"/>
                    <a:pt x="486" y="38"/>
                    <a:pt x="486" y="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78" name="Freeform 15">
              <a:extLst>
                <a:ext uri="{FF2B5EF4-FFF2-40B4-BE49-F238E27FC236}">
                  <a16:creationId xmlns:a16="http://schemas.microsoft.com/office/drawing/2014/main" id="{94DA0B93-59F0-274A-A898-165F5F61B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864"/>
              <a:ext cx="902" cy="471"/>
            </a:xfrm>
            <a:custGeom>
              <a:avLst/>
              <a:gdLst>
                <a:gd name="T0" fmla="*/ 502 w 902"/>
                <a:gd name="T1" fmla="*/ 24 h 471"/>
                <a:gd name="T2" fmla="*/ 376 w 902"/>
                <a:gd name="T3" fmla="*/ 94 h 471"/>
                <a:gd name="T4" fmla="*/ 298 w 902"/>
                <a:gd name="T5" fmla="*/ 133 h 471"/>
                <a:gd name="T6" fmla="*/ 220 w 902"/>
                <a:gd name="T7" fmla="*/ 173 h 471"/>
                <a:gd name="T8" fmla="*/ 86 w 902"/>
                <a:gd name="T9" fmla="*/ 275 h 471"/>
                <a:gd name="T10" fmla="*/ 47 w 902"/>
                <a:gd name="T11" fmla="*/ 361 h 471"/>
                <a:gd name="T12" fmla="*/ 55 w 902"/>
                <a:gd name="T13" fmla="*/ 463 h 471"/>
                <a:gd name="T14" fmla="*/ 141 w 902"/>
                <a:gd name="T15" fmla="*/ 439 h 471"/>
                <a:gd name="T16" fmla="*/ 322 w 902"/>
                <a:gd name="T17" fmla="*/ 471 h 471"/>
                <a:gd name="T18" fmla="*/ 416 w 902"/>
                <a:gd name="T19" fmla="*/ 463 h 471"/>
                <a:gd name="T20" fmla="*/ 557 w 902"/>
                <a:gd name="T21" fmla="*/ 369 h 471"/>
                <a:gd name="T22" fmla="*/ 627 w 902"/>
                <a:gd name="T23" fmla="*/ 298 h 471"/>
                <a:gd name="T24" fmla="*/ 706 w 902"/>
                <a:gd name="T25" fmla="*/ 228 h 471"/>
                <a:gd name="T26" fmla="*/ 831 w 902"/>
                <a:gd name="T27" fmla="*/ 133 h 471"/>
                <a:gd name="T28" fmla="*/ 855 w 902"/>
                <a:gd name="T29" fmla="*/ 118 h 471"/>
                <a:gd name="T30" fmla="*/ 902 w 902"/>
                <a:gd name="T31" fmla="*/ 102 h 471"/>
                <a:gd name="T32" fmla="*/ 894 w 902"/>
                <a:gd name="T33" fmla="*/ 63 h 471"/>
                <a:gd name="T34" fmla="*/ 847 w 902"/>
                <a:gd name="T35" fmla="*/ 39 h 471"/>
                <a:gd name="T36" fmla="*/ 659 w 902"/>
                <a:gd name="T37" fmla="*/ 0 h 471"/>
                <a:gd name="T38" fmla="*/ 549 w 902"/>
                <a:gd name="T39" fmla="*/ 8 h 471"/>
                <a:gd name="T40" fmla="*/ 502 w 902"/>
                <a:gd name="T41" fmla="*/ 24 h 4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02"/>
                <a:gd name="T64" fmla="*/ 0 h 471"/>
                <a:gd name="T65" fmla="*/ 902 w 902"/>
                <a:gd name="T66" fmla="*/ 471 h 4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02" h="471">
                  <a:moveTo>
                    <a:pt x="502" y="24"/>
                  </a:moveTo>
                  <a:cubicBezTo>
                    <a:pt x="462" y="48"/>
                    <a:pt x="420" y="79"/>
                    <a:pt x="376" y="94"/>
                  </a:cubicBezTo>
                  <a:cubicBezTo>
                    <a:pt x="350" y="111"/>
                    <a:pt x="327" y="124"/>
                    <a:pt x="298" y="133"/>
                  </a:cubicBezTo>
                  <a:cubicBezTo>
                    <a:pt x="271" y="159"/>
                    <a:pt x="254" y="161"/>
                    <a:pt x="220" y="173"/>
                  </a:cubicBezTo>
                  <a:cubicBezTo>
                    <a:pt x="175" y="204"/>
                    <a:pt x="137" y="257"/>
                    <a:pt x="86" y="275"/>
                  </a:cubicBezTo>
                  <a:cubicBezTo>
                    <a:pt x="73" y="310"/>
                    <a:pt x="70" y="330"/>
                    <a:pt x="47" y="361"/>
                  </a:cubicBezTo>
                  <a:cubicBezTo>
                    <a:pt x="29" y="463"/>
                    <a:pt x="0" y="444"/>
                    <a:pt x="55" y="463"/>
                  </a:cubicBezTo>
                  <a:cubicBezTo>
                    <a:pt x="83" y="453"/>
                    <a:pt x="141" y="439"/>
                    <a:pt x="141" y="439"/>
                  </a:cubicBezTo>
                  <a:cubicBezTo>
                    <a:pt x="201" y="451"/>
                    <a:pt x="261" y="463"/>
                    <a:pt x="322" y="471"/>
                  </a:cubicBezTo>
                  <a:cubicBezTo>
                    <a:pt x="353" y="468"/>
                    <a:pt x="385" y="468"/>
                    <a:pt x="416" y="463"/>
                  </a:cubicBezTo>
                  <a:cubicBezTo>
                    <a:pt x="474" y="452"/>
                    <a:pt x="510" y="398"/>
                    <a:pt x="557" y="369"/>
                  </a:cubicBezTo>
                  <a:cubicBezTo>
                    <a:pt x="576" y="339"/>
                    <a:pt x="599" y="320"/>
                    <a:pt x="627" y="298"/>
                  </a:cubicBezTo>
                  <a:cubicBezTo>
                    <a:pt x="658" y="271"/>
                    <a:pt x="667" y="245"/>
                    <a:pt x="706" y="228"/>
                  </a:cubicBezTo>
                  <a:cubicBezTo>
                    <a:pt x="741" y="175"/>
                    <a:pt x="776" y="159"/>
                    <a:pt x="831" y="133"/>
                  </a:cubicBezTo>
                  <a:cubicBezTo>
                    <a:pt x="839" y="128"/>
                    <a:pt x="846" y="121"/>
                    <a:pt x="855" y="118"/>
                  </a:cubicBezTo>
                  <a:cubicBezTo>
                    <a:pt x="870" y="111"/>
                    <a:pt x="902" y="102"/>
                    <a:pt x="902" y="102"/>
                  </a:cubicBezTo>
                  <a:cubicBezTo>
                    <a:pt x="899" y="89"/>
                    <a:pt x="900" y="74"/>
                    <a:pt x="894" y="63"/>
                  </a:cubicBezTo>
                  <a:cubicBezTo>
                    <a:pt x="885" y="48"/>
                    <a:pt x="860" y="44"/>
                    <a:pt x="847" y="39"/>
                  </a:cubicBezTo>
                  <a:cubicBezTo>
                    <a:pt x="788" y="14"/>
                    <a:pt x="721" y="10"/>
                    <a:pt x="659" y="0"/>
                  </a:cubicBezTo>
                  <a:cubicBezTo>
                    <a:pt x="622" y="2"/>
                    <a:pt x="585" y="4"/>
                    <a:pt x="549" y="8"/>
                  </a:cubicBezTo>
                  <a:cubicBezTo>
                    <a:pt x="487" y="13"/>
                    <a:pt x="481" y="3"/>
                    <a:pt x="502" y="24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79" name="Freeform 16">
              <a:extLst>
                <a:ext uri="{FF2B5EF4-FFF2-40B4-BE49-F238E27FC236}">
                  <a16:creationId xmlns:a16="http://schemas.microsoft.com/office/drawing/2014/main" id="{0A8BFBFD-B0A5-A047-BD97-4AE7C8236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" y="796"/>
              <a:ext cx="707" cy="851"/>
            </a:xfrm>
            <a:custGeom>
              <a:avLst/>
              <a:gdLst>
                <a:gd name="T0" fmla="*/ 314 w 707"/>
                <a:gd name="T1" fmla="*/ 20 h 851"/>
                <a:gd name="T2" fmla="*/ 87 w 707"/>
                <a:gd name="T3" fmla="*/ 28 h 851"/>
                <a:gd name="T4" fmla="*/ 0 w 707"/>
                <a:gd name="T5" fmla="*/ 106 h 851"/>
                <a:gd name="T6" fmla="*/ 79 w 707"/>
                <a:gd name="T7" fmla="*/ 208 h 851"/>
                <a:gd name="T8" fmla="*/ 228 w 707"/>
                <a:gd name="T9" fmla="*/ 279 h 851"/>
                <a:gd name="T10" fmla="*/ 283 w 707"/>
                <a:gd name="T11" fmla="*/ 357 h 851"/>
                <a:gd name="T12" fmla="*/ 330 w 707"/>
                <a:gd name="T13" fmla="*/ 522 h 851"/>
                <a:gd name="T14" fmla="*/ 369 w 707"/>
                <a:gd name="T15" fmla="*/ 624 h 851"/>
                <a:gd name="T16" fmla="*/ 534 w 707"/>
                <a:gd name="T17" fmla="*/ 836 h 851"/>
                <a:gd name="T18" fmla="*/ 651 w 707"/>
                <a:gd name="T19" fmla="*/ 851 h 851"/>
                <a:gd name="T20" fmla="*/ 706 w 707"/>
                <a:gd name="T21" fmla="*/ 788 h 851"/>
                <a:gd name="T22" fmla="*/ 675 w 707"/>
                <a:gd name="T23" fmla="*/ 679 h 851"/>
                <a:gd name="T24" fmla="*/ 581 w 707"/>
                <a:gd name="T25" fmla="*/ 522 h 851"/>
                <a:gd name="T26" fmla="*/ 534 w 707"/>
                <a:gd name="T27" fmla="*/ 373 h 851"/>
                <a:gd name="T28" fmla="*/ 471 w 707"/>
                <a:gd name="T29" fmla="*/ 216 h 851"/>
                <a:gd name="T30" fmla="*/ 408 w 707"/>
                <a:gd name="T31" fmla="*/ 106 h 851"/>
                <a:gd name="T32" fmla="*/ 338 w 707"/>
                <a:gd name="T33" fmla="*/ 59 h 851"/>
                <a:gd name="T34" fmla="*/ 314 w 707"/>
                <a:gd name="T35" fmla="*/ 20 h 8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7"/>
                <a:gd name="T55" fmla="*/ 0 h 851"/>
                <a:gd name="T56" fmla="*/ 707 w 707"/>
                <a:gd name="T57" fmla="*/ 851 h 8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7" h="851">
                  <a:moveTo>
                    <a:pt x="314" y="20"/>
                  </a:moveTo>
                  <a:cubicBezTo>
                    <a:pt x="239" y="0"/>
                    <a:pt x="161" y="8"/>
                    <a:pt x="87" y="28"/>
                  </a:cubicBezTo>
                  <a:cubicBezTo>
                    <a:pt x="50" y="53"/>
                    <a:pt x="20" y="65"/>
                    <a:pt x="0" y="106"/>
                  </a:cubicBezTo>
                  <a:cubicBezTo>
                    <a:pt x="9" y="170"/>
                    <a:pt x="17" y="187"/>
                    <a:pt x="79" y="208"/>
                  </a:cubicBezTo>
                  <a:cubicBezTo>
                    <a:pt x="122" y="238"/>
                    <a:pt x="190" y="241"/>
                    <a:pt x="228" y="279"/>
                  </a:cubicBezTo>
                  <a:cubicBezTo>
                    <a:pt x="252" y="303"/>
                    <a:pt x="263" y="329"/>
                    <a:pt x="283" y="357"/>
                  </a:cubicBezTo>
                  <a:cubicBezTo>
                    <a:pt x="294" y="414"/>
                    <a:pt x="308" y="467"/>
                    <a:pt x="330" y="522"/>
                  </a:cubicBezTo>
                  <a:cubicBezTo>
                    <a:pt x="344" y="557"/>
                    <a:pt x="347" y="591"/>
                    <a:pt x="369" y="624"/>
                  </a:cubicBezTo>
                  <a:cubicBezTo>
                    <a:pt x="386" y="709"/>
                    <a:pt x="434" y="819"/>
                    <a:pt x="534" y="836"/>
                  </a:cubicBezTo>
                  <a:cubicBezTo>
                    <a:pt x="572" y="842"/>
                    <a:pt x="612" y="846"/>
                    <a:pt x="651" y="851"/>
                  </a:cubicBezTo>
                  <a:cubicBezTo>
                    <a:pt x="693" y="840"/>
                    <a:pt x="696" y="830"/>
                    <a:pt x="706" y="788"/>
                  </a:cubicBezTo>
                  <a:cubicBezTo>
                    <a:pt x="689" y="692"/>
                    <a:pt x="707" y="725"/>
                    <a:pt x="675" y="679"/>
                  </a:cubicBezTo>
                  <a:cubicBezTo>
                    <a:pt x="659" y="617"/>
                    <a:pt x="619" y="570"/>
                    <a:pt x="581" y="522"/>
                  </a:cubicBezTo>
                  <a:cubicBezTo>
                    <a:pt x="570" y="471"/>
                    <a:pt x="557" y="419"/>
                    <a:pt x="534" y="373"/>
                  </a:cubicBezTo>
                  <a:cubicBezTo>
                    <a:pt x="520" y="317"/>
                    <a:pt x="497" y="266"/>
                    <a:pt x="471" y="216"/>
                  </a:cubicBezTo>
                  <a:cubicBezTo>
                    <a:pt x="452" y="144"/>
                    <a:pt x="462" y="150"/>
                    <a:pt x="408" y="106"/>
                  </a:cubicBezTo>
                  <a:cubicBezTo>
                    <a:pt x="382" y="85"/>
                    <a:pt x="369" y="69"/>
                    <a:pt x="338" y="59"/>
                  </a:cubicBezTo>
                  <a:cubicBezTo>
                    <a:pt x="310" y="31"/>
                    <a:pt x="314" y="46"/>
                    <a:pt x="314" y="20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0" name="Freeform 18">
              <a:extLst>
                <a:ext uri="{FF2B5EF4-FFF2-40B4-BE49-F238E27FC236}">
                  <a16:creationId xmlns:a16="http://schemas.microsoft.com/office/drawing/2014/main" id="{70D46E82-C45A-4649-BEB5-9D15CC05D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" y="1841"/>
              <a:ext cx="1012" cy="573"/>
            </a:xfrm>
            <a:custGeom>
              <a:avLst/>
              <a:gdLst>
                <a:gd name="T0" fmla="*/ 902 w 1012"/>
                <a:gd name="T1" fmla="*/ 269 h 573"/>
                <a:gd name="T2" fmla="*/ 824 w 1012"/>
                <a:gd name="T3" fmla="*/ 120 h 573"/>
                <a:gd name="T4" fmla="*/ 667 w 1012"/>
                <a:gd name="T5" fmla="*/ 81 h 573"/>
                <a:gd name="T6" fmla="*/ 298 w 1012"/>
                <a:gd name="T7" fmla="*/ 57 h 573"/>
                <a:gd name="T8" fmla="*/ 157 w 1012"/>
                <a:gd name="T9" fmla="*/ 26 h 573"/>
                <a:gd name="T10" fmla="*/ 47 w 1012"/>
                <a:gd name="T11" fmla="*/ 34 h 573"/>
                <a:gd name="T12" fmla="*/ 0 w 1012"/>
                <a:gd name="T13" fmla="*/ 143 h 573"/>
                <a:gd name="T14" fmla="*/ 165 w 1012"/>
                <a:gd name="T15" fmla="*/ 347 h 573"/>
                <a:gd name="T16" fmla="*/ 345 w 1012"/>
                <a:gd name="T17" fmla="*/ 394 h 573"/>
                <a:gd name="T18" fmla="*/ 643 w 1012"/>
                <a:gd name="T19" fmla="*/ 457 h 573"/>
                <a:gd name="T20" fmla="*/ 847 w 1012"/>
                <a:gd name="T21" fmla="*/ 567 h 573"/>
                <a:gd name="T22" fmla="*/ 941 w 1012"/>
                <a:gd name="T23" fmla="*/ 551 h 573"/>
                <a:gd name="T24" fmla="*/ 989 w 1012"/>
                <a:gd name="T25" fmla="*/ 489 h 573"/>
                <a:gd name="T26" fmla="*/ 1012 w 1012"/>
                <a:gd name="T27" fmla="*/ 418 h 573"/>
                <a:gd name="T28" fmla="*/ 902 w 1012"/>
                <a:gd name="T29" fmla="*/ 269 h 57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12"/>
                <a:gd name="T46" fmla="*/ 0 h 573"/>
                <a:gd name="T47" fmla="*/ 1012 w 1012"/>
                <a:gd name="T48" fmla="*/ 573 h 57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12" h="573">
                  <a:moveTo>
                    <a:pt x="902" y="269"/>
                  </a:moveTo>
                  <a:cubicBezTo>
                    <a:pt x="873" y="222"/>
                    <a:pt x="874" y="153"/>
                    <a:pt x="824" y="120"/>
                  </a:cubicBezTo>
                  <a:cubicBezTo>
                    <a:pt x="772" y="85"/>
                    <a:pt x="730" y="88"/>
                    <a:pt x="667" y="81"/>
                  </a:cubicBezTo>
                  <a:cubicBezTo>
                    <a:pt x="543" y="66"/>
                    <a:pt x="423" y="61"/>
                    <a:pt x="298" y="57"/>
                  </a:cubicBezTo>
                  <a:cubicBezTo>
                    <a:pt x="251" y="44"/>
                    <a:pt x="203" y="37"/>
                    <a:pt x="157" y="26"/>
                  </a:cubicBezTo>
                  <a:cubicBezTo>
                    <a:pt x="108" y="0"/>
                    <a:pt x="96" y="14"/>
                    <a:pt x="47" y="34"/>
                  </a:cubicBezTo>
                  <a:cubicBezTo>
                    <a:pt x="16" y="79"/>
                    <a:pt x="10" y="90"/>
                    <a:pt x="0" y="143"/>
                  </a:cubicBezTo>
                  <a:cubicBezTo>
                    <a:pt x="27" y="252"/>
                    <a:pt x="37" y="318"/>
                    <a:pt x="165" y="347"/>
                  </a:cubicBezTo>
                  <a:cubicBezTo>
                    <a:pt x="222" y="376"/>
                    <a:pt x="281" y="385"/>
                    <a:pt x="345" y="394"/>
                  </a:cubicBezTo>
                  <a:cubicBezTo>
                    <a:pt x="437" y="424"/>
                    <a:pt x="555" y="398"/>
                    <a:pt x="643" y="457"/>
                  </a:cubicBezTo>
                  <a:cubicBezTo>
                    <a:pt x="723" y="510"/>
                    <a:pt x="747" y="550"/>
                    <a:pt x="847" y="567"/>
                  </a:cubicBezTo>
                  <a:cubicBezTo>
                    <a:pt x="878" y="563"/>
                    <a:pt x="918" y="573"/>
                    <a:pt x="941" y="551"/>
                  </a:cubicBezTo>
                  <a:cubicBezTo>
                    <a:pt x="959" y="532"/>
                    <a:pt x="989" y="489"/>
                    <a:pt x="989" y="489"/>
                  </a:cubicBezTo>
                  <a:cubicBezTo>
                    <a:pt x="995" y="465"/>
                    <a:pt x="1012" y="418"/>
                    <a:pt x="1012" y="418"/>
                  </a:cubicBezTo>
                  <a:cubicBezTo>
                    <a:pt x="1000" y="339"/>
                    <a:pt x="974" y="305"/>
                    <a:pt x="902" y="26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81" name="Freeform 19">
              <a:extLst>
                <a:ext uri="{FF2B5EF4-FFF2-40B4-BE49-F238E27FC236}">
                  <a16:creationId xmlns:a16="http://schemas.microsoft.com/office/drawing/2014/main" id="{CE1FC9B8-0843-B048-B9E8-F6A05ABB6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0" y="1488"/>
              <a:ext cx="431" cy="690"/>
            </a:xfrm>
            <a:custGeom>
              <a:avLst/>
              <a:gdLst>
                <a:gd name="T0" fmla="*/ 313 w 431"/>
                <a:gd name="T1" fmla="*/ 683 h 690"/>
                <a:gd name="T2" fmla="*/ 431 w 431"/>
                <a:gd name="T3" fmla="*/ 486 h 690"/>
                <a:gd name="T4" fmla="*/ 408 w 431"/>
                <a:gd name="T5" fmla="*/ 385 h 690"/>
                <a:gd name="T6" fmla="*/ 361 w 431"/>
                <a:gd name="T7" fmla="*/ 204 h 690"/>
                <a:gd name="T8" fmla="*/ 337 w 431"/>
                <a:gd name="T9" fmla="*/ 134 h 690"/>
                <a:gd name="T10" fmla="*/ 235 w 431"/>
                <a:gd name="T11" fmla="*/ 32 h 690"/>
                <a:gd name="T12" fmla="*/ 164 w 431"/>
                <a:gd name="T13" fmla="*/ 0 h 690"/>
                <a:gd name="T14" fmla="*/ 78 w 431"/>
                <a:gd name="T15" fmla="*/ 39 h 690"/>
                <a:gd name="T16" fmla="*/ 23 w 431"/>
                <a:gd name="T17" fmla="*/ 94 h 690"/>
                <a:gd name="T18" fmla="*/ 0 w 431"/>
                <a:gd name="T19" fmla="*/ 188 h 690"/>
                <a:gd name="T20" fmla="*/ 39 w 431"/>
                <a:gd name="T21" fmla="*/ 283 h 690"/>
                <a:gd name="T22" fmla="*/ 55 w 431"/>
                <a:gd name="T23" fmla="*/ 306 h 690"/>
                <a:gd name="T24" fmla="*/ 78 w 431"/>
                <a:gd name="T25" fmla="*/ 322 h 690"/>
                <a:gd name="T26" fmla="*/ 110 w 431"/>
                <a:gd name="T27" fmla="*/ 400 h 690"/>
                <a:gd name="T28" fmla="*/ 164 w 431"/>
                <a:gd name="T29" fmla="*/ 565 h 690"/>
                <a:gd name="T30" fmla="*/ 204 w 431"/>
                <a:gd name="T31" fmla="*/ 628 h 690"/>
                <a:gd name="T32" fmla="*/ 290 w 431"/>
                <a:gd name="T33" fmla="*/ 690 h 690"/>
                <a:gd name="T34" fmla="*/ 298 w 431"/>
                <a:gd name="T35" fmla="*/ 667 h 690"/>
                <a:gd name="T36" fmla="*/ 274 w 431"/>
                <a:gd name="T37" fmla="*/ 675 h 690"/>
                <a:gd name="T38" fmla="*/ 298 w 431"/>
                <a:gd name="T39" fmla="*/ 683 h 690"/>
                <a:gd name="T40" fmla="*/ 313 w 431"/>
                <a:gd name="T41" fmla="*/ 683 h 6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1"/>
                <a:gd name="T64" fmla="*/ 0 h 690"/>
                <a:gd name="T65" fmla="*/ 431 w 431"/>
                <a:gd name="T66" fmla="*/ 690 h 6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1" h="690">
                  <a:moveTo>
                    <a:pt x="313" y="683"/>
                  </a:moveTo>
                  <a:cubicBezTo>
                    <a:pt x="396" y="627"/>
                    <a:pt x="412" y="578"/>
                    <a:pt x="431" y="486"/>
                  </a:cubicBezTo>
                  <a:cubicBezTo>
                    <a:pt x="425" y="451"/>
                    <a:pt x="418" y="418"/>
                    <a:pt x="408" y="385"/>
                  </a:cubicBezTo>
                  <a:cubicBezTo>
                    <a:pt x="398" y="321"/>
                    <a:pt x="383" y="263"/>
                    <a:pt x="361" y="204"/>
                  </a:cubicBezTo>
                  <a:cubicBezTo>
                    <a:pt x="351" y="179"/>
                    <a:pt x="353" y="156"/>
                    <a:pt x="337" y="134"/>
                  </a:cubicBezTo>
                  <a:cubicBezTo>
                    <a:pt x="311" y="100"/>
                    <a:pt x="265" y="62"/>
                    <a:pt x="235" y="32"/>
                  </a:cubicBezTo>
                  <a:cubicBezTo>
                    <a:pt x="216" y="13"/>
                    <a:pt x="164" y="0"/>
                    <a:pt x="164" y="0"/>
                  </a:cubicBezTo>
                  <a:cubicBezTo>
                    <a:pt x="130" y="8"/>
                    <a:pt x="108" y="24"/>
                    <a:pt x="78" y="39"/>
                  </a:cubicBezTo>
                  <a:cubicBezTo>
                    <a:pt x="59" y="57"/>
                    <a:pt x="29" y="68"/>
                    <a:pt x="23" y="94"/>
                  </a:cubicBezTo>
                  <a:cubicBezTo>
                    <a:pt x="15" y="125"/>
                    <a:pt x="8" y="156"/>
                    <a:pt x="0" y="188"/>
                  </a:cubicBezTo>
                  <a:cubicBezTo>
                    <a:pt x="7" y="231"/>
                    <a:pt x="2" y="258"/>
                    <a:pt x="39" y="283"/>
                  </a:cubicBezTo>
                  <a:cubicBezTo>
                    <a:pt x="44" y="290"/>
                    <a:pt x="48" y="299"/>
                    <a:pt x="55" y="306"/>
                  </a:cubicBezTo>
                  <a:cubicBezTo>
                    <a:pt x="61" y="312"/>
                    <a:pt x="72" y="314"/>
                    <a:pt x="78" y="322"/>
                  </a:cubicBezTo>
                  <a:cubicBezTo>
                    <a:pt x="92" y="340"/>
                    <a:pt x="102" y="377"/>
                    <a:pt x="110" y="400"/>
                  </a:cubicBezTo>
                  <a:cubicBezTo>
                    <a:pt x="116" y="473"/>
                    <a:pt x="113" y="512"/>
                    <a:pt x="164" y="565"/>
                  </a:cubicBezTo>
                  <a:cubicBezTo>
                    <a:pt x="183" y="621"/>
                    <a:pt x="166" y="602"/>
                    <a:pt x="204" y="628"/>
                  </a:cubicBezTo>
                  <a:cubicBezTo>
                    <a:pt x="228" y="665"/>
                    <a:pt x="247" y="677"/>
                    <a:pt x="290" y="690"/>
                  </a:cubicBezTo>
                  <a:cubicBezTo>
                    <a:pt x="292" y="682"/>
                    <a:pt x="303" y="672"/>
                    <a:pt x="298" y="667"/>
                  </a:cubicBezTo>
                  <a:cubicBezTo>
                    <a:pt x="291" y="661"/>
                    <a:pt x="274" y="666"/>
                    <a:pt x="274" y="675"/>
                  </a:cubicBezTo>
                  <a:cubicBezTo>
                    <a:pt x="274" y="683"/>
                    <a:pt x="290" y="680"/>
                    <a:pt x="298" y="683"/>
                  </a:cubicBezTo>
                  <a:cubicBezTo>
                    <a:pt x="324" y="673"/>
                    <a:pt x="326" y="669"/>
                    <a:pt x="313" y="68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95238" name="Line 22">
            <a:extLst>
              <a:ext uri="{FF2B5EF4-FFF2-40B4-BE49-F238E27FC236}">
                <a16:creationId xmlns:a16="http://schemas.microsoft.com/office/drawing/2014/main" id="{414B5BC9-5017-FF41-A437-496D8CE1EA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49613" y="3314700"/>
            <a:ext cx="762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9" name="Line 23">
            <a:extLst>
              <a:ext uri="{FF2B5EF4-FFF2-40B4-BE49-F238E27FC236}">
                <a16:creationId xmlns:a16="http://schemas.microsoft.com/office/drawing/2014/main" id="{D34964EF-43E1-454C-A11A-02BBACF0BF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0613" y="2933700"/>
            <a:ext cx="1524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Line 24">
            <a:extLst>
              <a:ext uri="{FF2B5EF4-FFF2-40B4-BE49-F238E27FC236}">
                <a16:creationId xmlns:a16="http://schemas.microsoft.com/office/drawing/2014/main" id="{DA4A706A-C5AA-6241-A5B5-B5B0B230DD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1863" y="2451100"/>
            <a:ext cx="101600" cy="381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Line 25">
            <a:extLst>
              <a:ext uri="{FF2B5EF4-FFF2-40B4-BE49-F238E27FC236}">
                <a16:creationId xmlns:a16="http://schemas.microsoft.com/office/drawing/2014/main" id="{B8087439-6A6F-0C49-B013-8E155CD786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54663" y="3454400"/>
            <a:ext cx="762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Line 26">
            <a:extLst>
              <a:ext uri="{FF2B5EF4-FFF2-40B4-BE49-F238E27FC236}">
                <a16:creationId xmlns:a16="http://schemas.microsoft.com/office/drawing/2014/main" id="{48ECBB8F-D2E4-C648-83E3-02A6994D63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21213" y="4229100"/>
            <a:ext cx="152400" cy="12065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3" name="Line 27">
            <a:extLst>
              <a:ext uri="{FF2B5EF4-FFF2-40B4-BE49-F238E27FC236}">
                <a16:creationId xmlns:a16="http://schemas.microsoft.com/office/drawing/2014/main" id="{F77DF5DE-D173-0844-BB4D-17D87879EF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8213" y="4229100"/>
            <a:ext cx="158750" cy="381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Line 28">
            <a:extLst>
              <a:ext uri="{FF2B5EF4-FFF2-40B4-BE49-F238E27FC236}">
                <a16:creationId xmlns:a16="http://schemas.microsoft.com/office/drawing/2014/main" id="{9D2DC314-BB3A-C949-BD03-0A393786CE4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7163" y="36957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5" name="Line 29">
            <a:extLst>
              <a:ext uri="{FF2B5EF4-FFF2-40B4-BE49-F238E27FC236}">
                <a16:creationId xmlns:a16="http://schemas.microsoft.com/office/drawing/2014/main" id="{5E58DE96-51F6-5B42-8606-A20405A6E9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3213" y="325755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6" name="Line 30">
            <a:extLst>
              <a:ext uri="{FF2B5EF4-FFF2-40B4-BE49-F238E27FC236}">
                <a16:creationId xmlns:a16="http://schemas.microsoft.com/office/drawing/2014/main" id="{821A7C42-9EBA-884D-BE15-F1961C5A58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8413" y="290195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7" name="Line 31">
            <a:extLst>
              <a:ext uri="{FF2B5EF4-FFF2-40B4-BE49-F238E27FC236}">
                <a16:creationId xmlns:a16="http://schemas.microsoft.com/office/drawing/2014/main" id="{5F399B8A-4D78-9B42-9D2B-04B26DFA61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8813" y="34671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8" name="Line 32">
            <a:extLst>
              <a:ext uri="{FF2B5EF4-FFF2-40B4-BE49-F238E27FC236}">
                <a16:creationId xmlns:a16="http://schemas.microsoft.com/office/drawing/2014/main" id="{662A6CF5-2726-A640-A1C7-949D674EB6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16413" y="3816350"/>
            <a:ext cx="120650" cy="317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9" name="Line 33">
            <a:extLst>
              <a:ext uri="{FF2B5EF4-FFF2-40B4-BE49-F238E27FC236}">
                <a16:creationId xmlns:a16="http://schemas.microsoft.com/office/drawing/2014/main" id="{CF8C3ECE-10D9-DC43-A5C5-5B6FBD594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9513" y="3568700"/>
            <a:ext cx="6350" cy="114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0" name="Line 34">
            <a:extLst>
              <a:ext uri="{FF2B5EF4-FFF2-40B4-BE49-F238E27FC236}">
                <a16:creationId xmlns:a16="http://schemas.microsoft.com/office/drawing/2014/main" id="{35331A81-E30B-1A43-AFBC-8A8E9B7072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2063" y="314325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1" name="Line 35">
            <a:extLst>
              <a:ext uri="{FF2B5EF4-FFF2-40B4-BE49-F238E27FC236}">
                <a16:creationId xmlns:a16="http://schemas.microsoft.com/office/drawing/2014/main" id="{033F050F-B961-9B4A-A794-BE8F09D6B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7563" y="29083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2" name="Line 36">
            <a:extLst>
              <a:ext uri="{FF2B5EF4-FFF2-40B4-BE49-F238E27FC236}">
                <a16:creationId xmlns:a16="http://schemas.microsoft.com/office/drawing/2014/main" id="{DC74E743-06D1-3A46-9ED4-97E2CEBE8E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5113" y="3924300"/>
            <a:ext cx="12700" cy="101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3" name="Line 37">
            <a:extLst>
              <a:ext uri="{FF2B5EF4-FFF2-40B4-BE49-F238E27FC236}">
                <a16:creationId xmlns:a16="http://schemas.microsoft.com/office/drawing/2014/main" id="{131DD016-10DA-654E-AFF4-0EBFE1C6F0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2513" y="38481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4" name="Line 38">
            <a:extLst>
              <a:ext uri="{FF2B5EF4-FFF2-40B4-BE49-F238E27FC236}">
                <a16:creationId xmlns:a16="http://schemas.microsoft.com/office/drawing/2014/main" id="{9F292F0D-5274-3543-8A4E-067B530020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73663" y="35433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5" name="Line 39">
            <a:extLst>
              <a:ext uri="{FF2B5EF4-FFF2-40B4-BE49-F238E27FC236}">
                <a16:creationId xmlns:a16="http://schemas.microsoft.com/office/drawing/2014/main" id="{F92838C4-C4B0-8144-8E05-F8180423A8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18113" y="2940050"/>
            <a:ext cx="127000" cy="63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6" name="Line 40">
            <a:extLst>
              <a:ext uri="{FF2B5EF4-FFF2-40B4-BE49-F238E27FC236}">
                <a16:creationId xmlns:a16="http://schemas.microsoft.com/office/drawing/2014/main" id="{8A2750BC-64E9-9448-B40A-425481EA49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9913" y="29210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7" name="Line 41">
            <a:extLst>
              <a:ext uri="{FF2B5EF4-FFF2-40B4-BE49-F238E27FC236}">
                <a16:creationId xmlns:a16="http://schemas.microsoft.com/office/drawing/2014/main" id="{1AAC1F2D-C990-A941-A3D1-F33BCD582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9813" y="31369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8" name="Line 42">
            <a:extLst>
              <a:ext uri="{FF2B5EF4-FFF2-40B4-BE49-F238E27FC236}">
                <a16:creationId xmlns:a16="http://schemas.microsoft.com/office/drawing/2014/main" id="{483F0578-C806-AA4D-BC40-A7BE0EC5BE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363" y="25781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9" name="Oval 43">
            <a:extLst>
              <a:ext uri="{FF2B5EF4-FFF2-40B4-BE49-F238E27FC236}">
                <a16:creationId xmlns:a16="http://schemas.microsoft.com/office/drawing/2014/main" id="{D1B79C46-8F00-634D-85EB-C7B04D29F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1905000"/>
            <a:ext cx="3657600" cy="3200400"/>
          </a:xfrm>
          <a:prstGeom prst="ellipse">
            <a:avLst/>
          </a:prstGeom>
          <a:noFill/>
          <a:ln w="152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5104" name="Text Box 48">
            <a:extLst>
              <a:ext uri="{FF2B5EF4-FFF2-40B4-BE49-F238E27FC236}">
                <a16:creationId xmlns:a16="http://schemas.microsoft.com/office/drawing/2014/main" id="{A6E727ED-E9DE-C240-9B94-C0096A357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29200"/>
            <a:ext cx="2452688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CC0000"/>
                </a:solidFill>
                <a:latin typeface="Helvetica" charset="0"/>
                <a:ea typeface="+mn-ea"/>
              </a:rPr>
              <a:t>Tight Junctions</a:t>
            </a:r>
          </a:p>
        </p:txBody>
      </p:sp>
      <p:sp>
        <p:nvSpPr>
          <p:cNvPr id="45105" name="Text Box 49">
            <a:extLst>
              <a:ext uri="{FF2B5EF4-FFF2-40B4-BE49-F238E27FC236}">
                <a16:creationId xmlns:a16="http://schemas.microsoft.com/office/drawing/2014/main" id="{1CE0DD78-630C-C848-8FBB-92EF024C5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495800"/>
            <a:ext cx="2301875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accent2"/>
                </a:solidFill>
                <a:latin typeface="Helvetica" charset="0"/>
                <a:ea typeface="+mn-ea"/>
              </a:rPr>
              <a:t>Gap Junctions</a:t>
            </a:r>
          </a:p>
        </p:txBody>
      </p:sp>
      <p:grpSp>
        <p:nvGrpSpPr>
          <p:cNvPr id="95262" name="Group 56">
            <a:extLst>
              <a:ext uri="{FF2B5EF4-FFF2-40B4-BE49-F238E27FC236}">
                <a16:creationId xmlns:a16="http://schemas.microsoft.com/office/drawing/2014/main" id="{704A4DCA-E8CD-004A-B8FA-BB6F5545DDE5}"/>
              </a:ext>
            </a:extLst>
          </p:cNvPr>
          <p:cNvGrpSpPr>
            <a:grpSpLocks/>
          </p:cNvGrpSpPr>
          <p:nvPr/>
        </p:nvGrpSpPr>
        <p:grpSpPr bwMode="auto">
          <a:xfrm>
            <a:off x="2106613" y="4114800"/>
            <a:ext cx="2774950" cy="876300"/>
            <a:chOff x="1104" y="2592"/>
            <a:chExt cx="1748" cy="552"/>
          </a:xfrm>
        </p:grpSpPr>
        <p:sp>
          <p:nvSpPr>
            <p:cNvPr id="95273" name="Oval 45">
              <a:extLst>
                <a:ext uri="{FF2B5EF4-FFF2-40B4-BE49-F238E27FC236}">
                  <a16:creationId xmlns:a16="http://schemas.microsoft.com/office/drawing/2014/main" id="{8A73F909-FD24-FA4A-A0E0-5FB7487C3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2609"/>
              <a:ext cx="288" cy="19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74" name="Line 46">
              <a:extLst>
                <a:ext uri="{FF2B5EF4-FFF2-40B4-BE49-F238E27FC236}">
                  <a16:creationId xmlns:a16="http://schemas.microsoft.com/office/drawing/2014/main" id="{52A6D9B4-5B67-A441-BB15-785DB8B238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2760"/>
              <a:ext cx="864" cy="38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75" name="Line 47">
              <a:extLst>
                <a:ext uri="{FF2B5EF4-FFF2-40B4-BE49-F238E27FC236}">
                  <a16:creationId xmlns:a16="http://schemas.microsoft.com/office/drawing/2014/main" id="{C16AF9FE-2940-F74D-8737-BC50510F1F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2768"/>
              <a:ext cx="1489" cy="376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76" name="Oval 50">
              <a:extLst>
                <a:ext uri="{FF2B5EF4-FFF2-40B4-BE49-F238E27FC236}">
                  <a16:creationId xmlns:a16="http://schemas.microsoft.com/office/drawing/2014/main" id="{9F0DD51C-560B-A247-A2C7-E4C9B7715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6" y="2592"/>
              <a:ext cx="288" cy="19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95263" name="Group 57">
            <a:extLst>
              <a:ext uri="{FF2B5EF4-FFF2-40B4-BE49-F238E27FC236}">
                <a16:creationId xmlns:a16="http://schemas.microsoft.com/office/drawing/2014/main" id="{8017C043-DAF0-804C-AA83-E9EDB0EE5DDC}"/>
              </a:ext>
            </a:extLst>
          </p:cNvPr>
          <p:cNvGrpSpPr>
            <a:grpSpLocks/>
          </p:cNvGrpSpPr>
          <p:nvPr/>
        </p:nvGrpSpPr>
        <p:grpSpPr bwMode="auto">
          <a:xfrm>
            <a:off x="4926013" y="3086100"/>
            <a:ext cx="2286000" cy="1295400"/>
            <a:chOff x="2880" y="1944"/>
            <a:chExt cx="1440" cy="816"/>
          </a:xfrm>
        </p:grpSpPr>
        <p:sp>
          <p:nvSpPr>
            <p:cNvPr id="95269" name="Oval 44">
              <a:extLst>
                <a:ext uri="{FF2B5EF4-FFF2-40B4-BE49-F238E27FC236}">
                  <a16:creationId xmlns:a16="http://schemas.microsoft.com/office/drawing/2014/main" id="{29C8D3ED-2ECC-3C4B-BB57-86CEE8321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184"/>
              <a:ext cx="194" cy="13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70" name="Oval 51">
              <a:extLst>
                <a:ext uri="{FF2B5EF4-FFF2-40B4-BE49-F238E27FC236}">
                  <a16:creationId xmlns:a16="http://schemas.microsoft.com/office/drawing/2014/main" id="{CDD0C490-D463-1D4F-9E13-D7ED8A288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944"/>
              <a:ext cx="194" cy="13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5271" name="Line 52">
              <a:extLst>
                <a:ext uri="{FF2B5EF4-FFF2-40B4-BE49-F238E27FC236}">
                  <a16:creationId xmlns:a16="http://schemas.microsoft.com/office/drawing/2014/main" id="{FCEEEB38-47EF-C24E-87BF-4735D8F6CE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40"/>
              <a:ext cx="1248" cy="7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72" name="Line 53">
              <a:extLst>
                <a:ext uri="{FF2B5EF4-FFF2-40B4-BE49-F238E27FC236}">
                  <a16:creationId xmlns:a16="http://schemas.microsoft.com/office/drawing/2014/main" id="{39DE01B5-3DB2-BD4C-AB04-F7EC339047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280"/>
              <a:ext cx="1152" cy="48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114" name="Text Box 58">
            <a:extLst>
              <a:ext uri="{FF2B5EF4-FFF2-40B4-BE49-F238E27FC236}">
                <a16:creationId xmlns:a16="http://schemas.microsoft.com/office/drawing/2014/main" id="{81D4B5AB-BC3C-324F-A972-EBB6574FC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810000"/>
            <a:ext cx="6921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CC0066"/>
                </a:solidFill>
              </a:rPr>
              <a:t>Na</a:t>
            </a:r>
            <a:r>
              <a:rPr lang="en-US" altLang="en-US" sz="2400" baseline="30000">
                <a:solidFill>
                  <a:srgbClr val="CC0066"/>
                </a:solidFill>
              </a:rPr>
              <a:t>+</a:t>
            </a:r>
            <a:endParaRPr lang="en-US" altLang="en-US" sz="2400">
              <a:solidFill>
                <a:srgbClr val="CC0066"/>
              </a:solidFill>
            </a:endParaRPr>
          </a:p>
        </p:txBody>
      </p:sp>
      <p:sp>
        <p:nvSpPr>
          <p:cNvPr id="95265" name="Line 59">
            <a:extLst>
              <a:ext uri="{FF2B5EF4-FFF2-40B4-BE49-F238E27FC236}">
                <a16:creationId xmlns:a16="http://schemas.microsoft.com/office/drawing/2014/main" id="{23211A19-7366-4B49-B2A6-AFBF02D8AC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3581400"/>
            <a:ext cx="1828800" cy="457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117" name="Text Box 61">
            <a:extLst>
              <a:ext uri="{FF2B5EF4-FFF2-40B4-BE49-F238E27FC236}">
                <a16:creationId xmlns:a16="http://schemas.microsoft.com/office/drawing/2014/main" id="{91E7E758-D2ED-694E-8B56-B433D8376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974975"/>
            <a:ext cx="754063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FF9900"/>
                </a:solidFill>
              </a:rPr>
              <a:t>H</a:t>
            </a:r>
            <a:r>
              <a:rPr lang="en-US" altLang="en-US" sz="2400" baseline="-25000">
                <a:solidFill>
                  <a:srgbClr val="FF9900"/>
                </a:solidFill>
              </a:rPr>
              <a:t>2</a:t>
            </a:r>
            <a:r>
              <a:rPr lang="en-US" altLang="en-US" sz="2400">
                <a:solidFill>
                  <a:srgbClr val="FF9900"/>
                </a:solidFill>
              </a:rPr>
              <a:t>O</a:t>
            </a:r>
          </a:p>
        </p:txBody>
      </p:sp>
      <p:sp>
        <p:nvSpPr>
          <p:cNvPr id="95267" name="Line 62">
            <a:extLst>
              <a:ext uri="{FF2B5EF4-FFF2-40B4-BE49-F238E27FC236}">
                <a16:creationId xmlns:a16="http://schemas.microsoft.com/office/drawing/2014/main" id="{F8F883B9-9DCF-DE4A-A1A0-C8B1CA5A9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1905000" cy="3048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68" name="Text Box 64">
            <a:extLst>
              <a:ext uri="{FF2B5EF4-FFF2-40B4-BE49-F238E27FC236}">
                <a16:creationId xmlns:a16="http://schemas.microsoft.com/office/drawing/2014/main" id="{33B767E8-C24C-434E-BC92-93A5EC38E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905000"/>
            <a:ext cx="1349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/>
              <a:t>Morula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BC39A2B1-55AB-584C-9055-BBEA347C32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Blastocoel Formation</a:t>
            </a:r>
          </a:p>
        </p:txBody>
      </p:sp>
      <p:sp>
        <p:nvSpPr>
          <p:cNvPr id="97283" name="Freeform 4">
            <a:extLst>
              <a:ext uri="{FF2B5EF4-FFF2-40B4-BE49-F238E27FC236}">
                <a16:creationId xmlns:a16="http://schemas.microsoft.com/office/drawing/2014/main" id="{87C4E936-2EC7-1A40-95EB-D72CE61001AE}"/>
              </a:ext>
            </a:extLst>
          </p:cNvPr>
          <p:cNvSpPr>
            <a:spLocks/>
          </p:cNvSpPr>
          <p:nvPr/>
        </p:nvSpPr>
        <p:spPr bwMode="auto">
          <a:xfrm>
            <a:off x="3457575" y="3492500"/>
            <a:ext cx="781050" cy="588963"/>
          </a:xfrm>
          <a:custGeom>
            <a:avLst/>
            <a:gdLst>
              <a:gd name="T0" fmla="*/ 393700 w 492"/>
              <a:gd name="T1" fmla="*/ 74613 h 371"/>
              <a:gd name="T2" fmla="*/ 44450 w 492"/>
              <a:gd name="T3" fmla="*/ 149225 h 371"/>
              <a:gd name="T4" fmla="*/ 7938 w 492"/>
              <a:gd name="T5" fmla="*/ 187325 h 371"/>
              <a:gd name="T6" fmla="*/ 20638 w 492"/>
              <a:gd name="T7" fmla="*/ 473075 h 371"/>
              <a:gd name="T8" fmla="*/ 33338 w 492"/>
              <a:gd name="T9" fmla="*/ 534988 h 371"/>
              <a:gd name="T10" fmla="*/ 82550 w 492"/>
              <a:gd name="T11" fmla="*/ 547688 h 371"/>
              <a:gd name="T12" fmla="*/ 306388 w 492"/>
              <a:gd name="T13" fmla="*/ 585788 h 371"/>
              <a:gd name="T14" fmla="*/ 419100 w 492"/>
              <a:gd name="T15" fmla="*/ 573088 h 371"/>
              <a:gd name="T16" fmla="*/ 530225 w 492"/>
              <a:gd name="T17" fmla="*/ 449263 h 371"/>
              <a:gd name="T18" fmla="*/ 755650 w 492"/>
              <a:gd name="T19" fmla="*/ 211138 h 371"/>
              <a:gd name="T20" fmla="*/ 755650 w 492"/>
              <a:gd name="T21" fmla="*/ 87313 h 371"/>
              <a:gd name="T22" fmla="*/ 555625 w 492"/>
              <a:gd name="T23" fmla="*/ 0 h 371"/>
              <a:gd name="T24" fmla="*/ 393700 w 492"/>
              <a:gd name="T25" fmla="*/ 74613 h 3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92"/>
              <a:gd name="T40" fmla="*/ 0 h 371"/>
              <a:gd name="T41" fmla="*/ 492 w 492"/>
              <a:gd name="T42" fmla="*/ 371 h 3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92" h="371">
                <a:moveTo>
                  <a:pt x="248" y="47"/>
                </a:moveTo>
                <a:cubicBezTo>
                  <a:pt x="164" y="53"/>
                  <a:pt x="102" y="58"/>
                  <a:pt x="28" y="94"/>
                </a:cubicBezTo>
                <a:cubicBezTo>
                  <a:pt x="20" y="102"/>
                  <a:pt x="5" y="106"/>
                  <a:pt x="5" y="118"/>
                </a:cubicBezTo>
                <a:cubicBezTo>
                  <a:pt x="0" y="177"/>
                  <a:pt x="8" y="238"/>
                  <a:pt x="13" y="298"/>
                </a:cubicBezTo>
                <a:cubicBezTo>
                  <a:pt x="13" y="311"/>
                  <a:pt x="12" y="326"/>
                  <a:pt x="21" y="337"/>
                </a:cubicBezTo>
                <a:cubicBezTo>
                  <a:pt x="27" y="345"/>
                  <a:pt x="41" y="342"/>
                  <a:pt x="52" y="345"/>
                </a:cubicBezTo>
                <a:cubicBezTo>
                  <a:pt x="99" y="354"/>
                  <a:pt x="145" y="362"/>
                  <a:pt x="193" y="369"/>
                </a:cubicBezTo>
                <a:cubicBezTo>
                  <a:pt x="216" y="366"/>
                  <a:pt x="242" y="371"/>
                  <a:pt x="264" y="361"/>
                </a:cubicBezTo>
                <a:cubicBezTo>
                  <a:pt x="302" y="341"/>
                  <a:pt x="312" y="312"/>
                  <a:pt x="334" y="283"/>
                </a:cubicBezTo>
                <a:cubicBezTo>
                  <a:pt x="372" y="228"/>
                  <a:pt x="419" y="170"/>
                  <a:pt x="476" y="133"/>
                </a:cubicBezTo>
                <a:cubicBezTo>
                  <a:pt x="481" y="109"/>
                  <a:pt x="492" y="77"/>
                  <a:pt x="476" y="55"/>
                </a:cubicBezTo>
                <a:cubicBezTo>
                  <a:pt x="445" y="13"/>
                  <a:pt x="394" y="9"/>
                  <a:pt x="350" y="0"/>
                </a:cubicBezTo>
                <a:cubicBezTo>
                  <a:pt x="314" y="7"/>
                  <a:pt x="266" y="11"/>
                  <a:pt x="248" y="47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84" name="Freeform 5">
            <a:extLst>
              <a:ext uri="{FF2B5EF4-FFF2-40B4-BE49-F238E27FC236}">
                <a16:creationId xmlns:a16="http://schemas.microsoft.com/office/drawing/2014/main" id="{7FDC9EE3-90DB-A246-9972-ED029200546A}"/>
              </a:ext>
            </a:extLst>
          </p:cNvPr>
          <p:cNvSpPr>
            <a:spLocks/>
          </p:cNvSpPr>
          <p:nvPr/>
        </p:nvSpPr>
        <p:spPr bwMode="auto">
          <a:xfrm>
            <a:off x="4114800" y="3048000"/>
            <a:ext cx="723900" cy="457200"/>
          </a:xfrm>
          <a:custGeom>
            <a:avLst/>
            <a:gdLst>
              <a:gd name="T0" fmla="*/ 546392 w 522"/>
              <a:gd name="T1" fmla="*/ 60960 h 405"/>
              <a:gd name="T2" fmla="*/ 438223 w 522"/>
              <a:gd name="T3" fmla="*/ 0 h 405"/>
              <a:gd name="T4" fmla="*/ 285677 w 522"/>
              <a:gd name="T5" fmla="*/ 7902 h 405"/>
              <a:gd name="T6" fmla="*/ 101235 w 522"/>
              <a:gd name="T7" fmla="*/ 60960 h 405"/>
              <a:gd name="T8" fmla="*/ 67952 w 522"/>
              <a:gd name="T9" fmla="*/ 79022 h 405"/>
              <a:gd name="T10" fmla="*/ 67952 w 522"/>
              <a:gd name="T11" fmla="*/ 256258 h 405"/>
              <a:gd name="T12" fmla="*/ 133131 w 522"/>
              <a:gd name="T13" fmla="*/ 274320 h 405"/>
              <a:gd name="T14" fmla="*/ 209404 w 522"/>
              <a:gd name="T15" fmla="*/ 353342 h 405"/>
              <a:gd name="T16" fmla="*/ 220498 w 522"/>
              <a:gd name="T17" fmla="*/ 397369 h 405"/>
              <a:gd name="T18" fmla="*/ 384139 w 522"/>
              <a:gd name="T19" fmla="*/ 451556 h 405"/>
              <a:gd name="T20" fmla="*/ 481213 w 522"/>
              <a:gd name="T21" fmla="*/ 433493 h 405"/>
              <a:gd name="T22" fmla="*/ 503402 w 522"/>
              <a:gd name="T23" fmla="*/ 406400 h 405"/>
              <a:gd name="T24" fmla="*/ 579675 w 522"/>
              <a:gd name="T25" fmla="*/ 336409 h 405"/>
              <a:gd name="T26" fmla="*/ 622665 w 522"/>
              <a:gd name="T27" fmla="*/ 300284 h 405"/>
              <a:gd name="T28" fmla="*/ 721126 w 522"/>
              <a:gd name="T29" fmla="*/ 185138 h 405"/>
              <a:gd name="T30" fmla="*/ 698938 w 522"/>
              <a:gd name="T31" fmla="*/ 114018 h 405"/>
              <a:gd name="T32" fmla="*/ 665655 w 522"/>
              <a:gd name="T33" fmla="*/ 97084 h 405"/>
              <a:gd name="T34" fmla="*/ 600476 w 522"/>
              <a:gd name="T35" fmla="*/ 79022 h 405"/>
              <a:gd name="T36" fmla="*/ 546392 w 522"/>
              <a:gd name="T37" fmla="*/ 60960 h 40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22"/>
              <a:gd name="T58" fmla="*/ 0 h 405"/>
              <a:gd name="T59" fmla="*/ 522 w 522"/>
              <a:gd name="T60" fmla="*/ 405 h 40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22" h="405">
                <a:moveTo>
                  <a:pt x="394" y="54"/>
                </a:moveTo>
                <a:cubicBezTo>
                  <a:pt x="374" y="23"/>
                  <a:pt x="348" y="19"/>
                  <a:pt x="316" y="0"/>
                </a:cubicBezTo>
                <a:cubicBezTo>
                  <a:pt x="279" y="2"/>
                  <a:pt x="242" y="2"/>
                  <a:pt x="206" y="7"/>
                </a:cubicBezTo>
                <a:cubicBezTo>
                  <a:pt x="151" y="14"/>
                  <a:pt x="121" y="39"/>
                  <a:pt x="73" y="54"/>
                </a:cubicBezTo>
                <a:cubicBezTo>
                  <a:pt x="65" y="59"/>
                  <a:pt x="55" y="63"/>
                  <a:pt x="49" y="70"/>
                </a:cubicBezTo>
                <a:cubicBezTo>
                  <a:pt x="14" y="104"/>
                  <a:pt x="0" y="210"/>
                  <a:pt x="49" y="227"/>
                </a:cubicBezTo>
                <a:cubicBezTo>
                  <a:pt x="64" y="232"/>
                  <a:pt x="96" y="243"/>
                  <a:pt x="96" y="243"/>
                </a:cubicBezTo>
                <a:cubicBezTo>
                  <a:pt x="108" y="278"/>
                  <a:pt x="120" y="290"/>
                  <a:pt x="151" y="313"/>
                </a:cubicBezTo>
                <a:cubicBezTo>
                  <a:pt x="153" y="326"/>
                  <a:pt x="151" y="341"/>
                  <a:pt x="159" y="352"/>
                </a:cubicBezTo>
                <a:cubicBezTo>
                  <a:pt x="169" y="366"/>
                  <a:pt x="258" y="393"/>
                  <a:pt x="277" y="400"/>
                </a:cubicBezTo>
                <a:cubicBezTo>
                  <a:pt x="300" y="394"/>
                  <a:pt x="325" y="394"/>
                  <a:pt x="347" y="384"/>
                </a:cubicBezTo>
                <a:cubicBezTo>
                  <a:pt x="355" y="379"/>
                  <a:pt x="356" y="367"/>
                  <a:pt x="363" y="360"/>
                </a:cubicBezTo>
                <a:cubicBezTo>
                  <a:pt x="459" y="246"/>
                  <a:pt x="334" y="405"/>
                  <a:pt x="418" y="298"/>
                </a:cubicBezTo>
                <a:cubicBezTo>
                  <a:pt x="435" y="246"/>
                  <a:pt x="411" y="295"/>
                  <a:pt x="449" y="266"/>
                </a:cubicBezTo>
                <a:cubicBezTo>
                  <a:pt x="475" y="244"/>
                  <a:pt x="504" y="194"/>
                  <a:pt x="520" y="164"/>
                </a:cubicBezTo>
                <a:cubicBezTo>
                  <a:pt x="514" y="143"/>
                  <a:pt x="522" y="112"/>
                  <a:pt x="504" y="101"/>
                </a:cubicBezTo>
                <a:cubicBezTo>
                  <a:pt x="496" y="96"/>
                  <a:pt x="488" y="89"/>
                  <a:pt x="480" y="86"/>
                </a:cubicBezTo>
                <a:cubicBezTo>
                  <a:pt x="464" y="79"/>
                  <a:pt x="433" y="70"/>
                  <a:pt x="433" y="70"/>
                </a:cubicBezTo>
                <a:cubicBezTo>
                  <a:pt x="405" y="50"/>
                  <a:pt x="419" y="54"/>
                  <a:pt x="394" y="54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85" name="Freeform 6">
            <a:extLst>
              <a:ext uri="{FF2B5EF4-FFF2-40B4-BE49-F238E27FC236}">
                <a16:creationId xmlns:a16="http://schemas.microsoft.com/office/drawing/2014/main" id="{14D82473-6660-8D40-8DE3-C4F72553A6DF}"/>
              </a:ext>
            </a:extLst>
          </p:cNvPr>
          <p:cNvSpPr>
            <a:spLocks/>
          </p:cNvSpPr>
          <p:nvPr/>
        </p:nvSpPr>
        <p:spPr bwMode="auto">
          <a:xfrm>
            <a:off x="3435350" y="3006725"/>
            <a:ext cx="881063" cy="638175"/>
          </a:xfrm>
          <a:custGeom>
            <a:avLst/>
            <a:gdLst>
              <a:gd name="T0" fmla="*/ 328613 w 555"/>
              <a:gd name="T1" fmla="*/ 12700 h 402"/>
              <a:gd name="T2" fmla="*/ 42863 w 555"/>
              <a:gd name="T3" fmla="*/ 311150 h 402"/>
              <a:gd name="T4" fmla="*/ 4763 w 555"/>
              <a:gd name="T5" fmla="*/ 573088 h 402"/>
              <a:gd name="T6" fmla="*/ 17463 w 555"/>
              <a:gd name="T7" fmla="*/ 622300 h 402"/>
              <a:gd name="T8" fmla="*/ 528638 w 555"/>
              <a:gd name="T9" fmla="*/ 573088 h 402"/>
              <a:gd name="T10" fmla="*/ 639763 w 555"/>
              <a:gd name="T11" fmla="*/ 511175 h 402"/>
              <a:gd name="T12" fmla="*/ 701675 w 555"/>
              <a:gd name="T13" fmla="*/ 385763 h 402"/>
              <a:gd name="T14" fmla="*/ 739775 w 555"/>
              <a:gd name="T15" fmla="*/ 249238 h 402"/>
              <a:gd name="T16" fmla="*/ 863600 w 555"/>
              <a:gd name="T17" fmla="*/ 149225 h 402"/>
              <a:gd name="T18" fmla="*/ 839788 w 555"/>
              <a:gd name="T19" fmla="*/ 25400 h 402"/>
              <a:gd name="T20" fmla="*/ 477838 w 555"/>
              <a:gd name="T21" fmla="*/ 12700 h 402"/>
              <a:gd name="T22" fmla="*/ 441325 w 555"/>
              <a:gd name="T23" fmla="*/ 0 h 402"/>
              <a:gd name="T24" fmla="*/ 328613 w 555"/>
              <a:gd name="T25" fmla="*/ 12700 h 40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55"/>
              <a:gd name="T40" fmla="*/ 0 h 402"/>
              <a:gd name="T41" fmla="*/ 555 w 555"/>
              <a:gd name="T42" fmla="*/ 402 h 40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55" h="402">
                <a:moveTo>
                  <a:pt x="207" y="8"/>
                </a:moveTo>
                <a:cubicBezTo>
                  <a:pt x="129" y="61"/>
                  <a:pt x="81" y="122"/>
                  <a:pt x="27" y="196"/>
                </a:cubicBezTo>
                <a:cubicBezTo>
                  <a:pt x="12" y="252"/>
                  <a:pt x="8" y="300"/>
                  <a:pt x="3" y="361"/>
                </a:cubicBezTo>
                <a:cubicBezTo>
                  <a:pt x="5" y="371"/>
                  <a:pt x="0" y="390"/>
                  <a:pt x="11" y="392"/>
                </a:cubicBezTo>
                <a:cubicBezTo>
                  <a:pt x="113" y="402"/>
                  <a:pt x="231" y="394"/>
                  <a:pt x="333" y="361"/>
                </a:cubicBezTo>
                <a:cubicBezTo>
                  <a:pt x="356" y="344"/>
                  <a:pt x="379" y="338"/>
                  <a:pt x="403" y="322"/>
                </a:cubicBezTo>
                <a:cubicBezTo>
                  <a:pt x="419" y="297"/>
                  <a:pt x="431" y="270"/>
                  <a:pt x="442" y="243"/>
                </a:cubicBezTo>
                <a:cubicBezTo>
                  <a:pt x="449" y="221"/>
                  <a:pt x="452" y="175"/>
                  <a:pt x="466" y="157"/>
                </a:cubicBezTo>
                <a:cubicBezTo>
                  <a:pt x="476" y="142"/>
                  <a:pt x="526" y="106"/>
                  <a:pt x="544" y="94"/>
                </a:cubicBezTo>
                <a:cubicBezTo>
                  <a:pt x="555" y="61"/>
                  <a:pt x="547" y="44"/>
                  <a:pt x="529" y="16"/>
                </a:cubicBezTo>
                <a:cubicBezTo>
                  <a:pt x="452" y="29"/>
                  <a:pt x="377" y="16"/>
                  <a:pt x="301" y="8"/>
                </a:cubicBezTo>
                <a:cubicBezTo>
                  <a:pt x="293" y="5"/>
                  <a:pt x="286" y="0"/>
                  <a:pt x="278" y="0"/>
                </a:cubicBezTo>
                <a:cubicBezTo>
                  <a:pt x="256" y="0"/>
                  <a:pt x="223" y="24"/>
                  <a:pt x="207" y="8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86" name="Freeform 7">
            <a:extLst>
              <a:ext uri="{FF2B5EF4-FFF2-40B4-BE49-F238E27FC236}">
                <a16:creationId xmlns:a16="http://schemas.microsoft.com/office/drawing/2014/main" id="{CEA37C78-323D-BE45-A2FF-E2C7580A400B}"/>
              </a:ext>
            </a:extLst>
          </p:cNvPr>
          <p:cNvSpPr>
            <a:spLocks/>
          </p:cNvSpPr>
          <p:nvPr/>
        </p:nvSpPr>
        <p:spPr bwMode="auto">
          <a:xfrm>
            <a:off x="4038600" y="2655888"/>
            <a:ext cx="908050" cy="661987"/>
          </a:xfrm>
          <a:custGeom>
            <a:avLst/>
            <a:gdLst>
              <a:gd name="T0" fmla="*/ 871538 w 572"/>
              <a:gd name="T1" fmla="*/ 3175 h 417"/>
              <a:gd name="T2" fmla="*/ 733425 w 572"/>
              <a:gd name="T3" fmla="*/ 39687 h 417"/>
              <a:gd name="T4" fmla="*/ 684213 w 572"/>
              <a:gd name="T5" fmla="*/ 65087 h 417"/>
              <a:gd name="T6" fmla="*/ 360363 w 572"/>
              <a:gd name="T7" fmla="*/ 176212 h 417"/>
              <a:gd name="T8" fmla="*/ 0 w 572"/>
              <a:gd name="T9" fmla="*/ 301625 h 417"/>
              <a:gd name="T10" fmla="*/ 136525 w 572"/>
              <a:gd name="T11" fmla="*/ 412750 h 417"/>
              <a:gd name="T12" fmla="*/ 211138 w 572"/>
              <a:gd name="T13" fmla="*/ 438150 h 417"/>
              <a:gd name="T14" fmla="*/ 249238 w 572"/>
              <a:gd name="T15" fmla="*/ 450850 h 417"/>
              <a:gd name="T16" fmla="*/ 273050 w 572"/>
              <a:gd name="T17" fmla="*/ 488950 h 417"/>
              <a:gd name="T18" fmla="*/ 298450 w 572"/>
              <a:gd name="T19" fmla="*/ 563562 h 417"/>
              <a:gd name="T20" fmla="*/ 385763 w 572"/>
              <a:gd name="T21" fmla="*/ 587375 h 417"/>
              <a:gd name="T22" fmla="*/ 460375 w 572"/>
              <a:gd name="T23" fmla="*/ 638175 h 417"/>
              <a:gd name="T24" fmla="*/ 496888 w 572"/>
              <a:gd name="T25" fmla="*/ 661987 h 417"/>
              <a:gd name="T26" fmla="*/ 671513 w 572"/>
              <a:gd name="T27" fmla="*/ 649287 h 417"/>
              <a:gd name="T28" fmla="*/ 908050 w 572"/>
              <a:gd name="T29" fmla="*/ 401637 h 417"/>
              <a:gd name="T30" fmla="*/ 871538 w 572"/>
              <a:gd name="T31" fmla="*/ 3175 h 4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2"/>
              <a:gd name="T49" fmla="*/ 0 h 417"/>
              <a:gd name="T50" fmla="*/ 572 w 572"/>
              <a:gd name="T51" fmla="*/ 417 h 4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2" h="417">
                <a:moveTo>
                  <a:pt x="549" y="2"/>
                </a:moveTo>
                <a:cubicBezTo>
                  <a:pt x="495" y="35"/>
                  <a:pt x="559" y="0"/>
                  <a:pt x="462" y="25"/>
                </a:cubicBezTo>
                <a:cubicBezTo>
                  <a:pt x="450" y="27"/>
                  <a:pt x="441" y="36"/>
                  <a:pt x="431" y="41"/>
                </a:cubicBezTo>
                <a:cubicBezTo>
                  <a:pt x="366" y="65"/>
                  <a:pt x="295" y="98"/>
                  <a:pt x="227" y="111"/>
                </a:cubicBezTo>
                <a:cubicBezTo>
                  <a:pt x="171" y="149"/>
                  <a:pt x="70" y="171"/>
                  <a:pt x="0" y="190"/>
                </a:cubicBezTo>
                <a:cubicBezTo>
                  <a:pt x="14" y="246"/>
                  <a:pt x="40" y="246"/>
                  <a:pt x="86" y="260"/>
                </a:cubicBezTo>
                <a:cubicBezTo>
                  <a:pt x="101" y="264"/>
                  <a:pt x="117" y="270"/>
                  <a:pt x="133" y="276"/>
                </a:cubicBezTo>
                <a:cubicBezTo>
                  <a:pt x="140" y="278"/>
                  <a:pt x="157" y="284"/>
                  <a:pt x="157" y="284"/>
                </a:cubicBezTo>
                <a:cubicBezTo>
                  <a:pt x="162" y="292"/>
                  <a:pt x="168" y="299"/>
                  <a:pt x="172" y="308"/>
                </a:cubicBezTo>
                <a:cubicBezTo>
                  <a:pt x="178" y="323"/>
                  <a:pt x="171" y="351"/>
                  <a:pt x="188" y="355"/>
                </a:cubicBezTo>
                <a:cubicBezTo>
                  <a:pt x="227" y="363"/>
                  <a:pt x="208" y="358"/>
                  <a:pt x="243" y="370"/>
                </a:cubicBezTo>
                <a:cubicBezTo>
                  <a:pt x="258" y="380"/>
                  <a:pt x="274" y="391"/>
                  <a:pt x="290" y="402"/>
                </a:cubicBezTo>
                <a:cubicBezTo>
                  <a:pt x="297" y="407"/>
                  <a:pt x="313" y="417"/>
                  <a:pt x="313" y="417"/>
                </a:cubicBezTo>
                <a:cubicBezTo>
                  <a:pt x="349" y="414"/>
                  <a:pt x="386" y="413"/>
                  <a:pt x="423" y="409"/>
                </a:cubicBezTo>
                <a:cubicBezTo>
                  <a:pt x="498" y="400"/>
                  <a:pt x="536" y="308"/>
                  <a:pt x="572" y="253"/>
                </a:cubicBezTo>
                <a:cubicBezTo>
                  <a:pt x="567" y="174"/>
                  <a:pt x="549" y="81"/>
                  <a:pt x="549" y="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87" name="Freeform 8">
            <a:extLst>
              <a:ext uri="{FF2B5EF4-FFF2-40B4-BE49-F238E27FC236}">
                <a16:creationId xmlns:a16="http://schemas.microsoft.com/office/drawing/2014/main" id="{4A582AA1-1A4E-AF4E-8E2D-A1A7D7E5A827}"/>
              </a:ext>
            </a:extLst>
          </p:cNvPr>
          <p:cNvSpPr>
            <a:spLocks/>
          </p:cNvSpPr>
          <p:nvPr/>
        </p:nvSpPr>
        <p:spPr bwMode="auto">
          <a:xfrm>
            <a:off x="4649788" y="2808288"/>
            <a:ext cx="769937" cy="635000"/>
          </a:xfrm>
          <a:custGeom>
            <a:avLst/>
            <a:gdLst>
              <a:gd name="T0" fmla="*/ 720725 w 485"/>
              <a:gd name="T1" fmla="*/ 36513 h 400"/>
              <a:gd name="T2" fmla="*/ 558800 w 485"/>
              <a:gd name="T3" fmla="*/ 0 h 400"/>
              <a:gd name="T4" fmla="*/ 396875 w 485"/>
              <a:gd name="T5" fmla="*/ 36513 h 400"/>
              <a:gd name="T6" fmla="*/ 358775 w 485"/>
              <a:gd name="T7" fmla="*/ 49213 h 400"/>
              <a:gd name="T8" fmla="*/ 322262 w 485"/>
              <a:gd name="T9" fmla="*/ 74613 h 400"/>
              <a:gd name="T10" fmla="*/ 296862 w 485"/>
              <a:gd name="T11" fmla="*/ 111125 h 400"/>
              <a:gd name="T12" fmla="*/ 23812 w 485"/>
              <a:gd name="T13" fmla="*/ 136525 h 400"/>
              <a:gd name="T14" fmla="*/ 47625 w 485"/>
              <a:gd name="T15" fmla="*/ 336550 h 400"/>
              <a:gd name="T16" fmla="*/ 73025 w 485"/>
              <a:gd name="T17" fmla="*/ 411163 h 400"/>
              <a:gd name="T18" fmla="*/ 85725 w 485"/>
              <a:gd name="T19" fmla="*/ 447675 h 400"/>
              <a:gd name="T20" fmla="*/ 147637 w 485"/>
              <a:gd name="T21" fmla="*/ 635000 h 400"/>
              <a:gd name="T22" fmla="*/ 234950 w 485"/>
              <a:gd name="T23" fmla="*/ 622300 h 400"/>
              <a:gd name="T24" fmla="*/ 273050 w 485"/>
              <a:gd name="T25" fmla="*/ 596900 h 400"/>
              <a:gd name="T26" fmla="*/ 371475 w 485"/>
              <a:gd name="T27" fmla="*/ 622300 h 400"/>
              <a:gd name="T28" fmla="*/ 596900 w 485"/>
              <a:gd name="T29" fmla="*/ 434975 h 400"/>
              <a:gd name="T30" fmla="*/ 633412 w 485"/>
              <a:gd name="T31" fmla="*/ 411163 h 400"/>
              <a:gd name="T32" fmla="*/ 769937 w 485"/>
              <a:gd name="T33" fmla="*/ 198438 h 400"/>
              <a:gd name="T34" fmla="*/ 720725 w 485"/>
              <a:gd name="T35" fmla="*/ 74613 h 400"/>
              <a:gd name="T36" fmla="*/ 682625 w 485"/>
              <a:gd name="T37" fmla="*/ 49213 h 400"/>
              <a:gd name="T38" fmla="*/ 720725 w 485"/>
              <a:gd name="T39" fmla="*/ 36513 h 4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85"/>
              <a:gd name="T61" fmla="*/ 0 h 400"/>
              <a:gd name="T62" fmla="*/ 485 w 485"/>
              <a:gd name="T63" fmla="*/ 400 h 40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85" h="400">
                <a:moveTo>
                  <a:pt x="454" y="23"/>
                </a:moveTo>
                <a:cubicBezTo>
                  <a:pt x="420" y="11"/>
                  <a:pt x="385" y="11"/>
                  <a:pt x="352" y="0"/>
                </a:cubicBezTo>
                <a:cubicBezTo>
                  <a:pt x="282" y="10"/>
                  <a:pt x="312" y="2"/>
                  <a:pt x="250" y="23"/>
                </a:cubicBezTo>
                <a:cubicBezTo>
                  <a:pt x="241" y="25"/>
                  <a:pt x="226" y="31"/>
                  <a:pt x="226" y="31"/>
                </a:cubicBezTo>
                <a:cubicBezTo>
                  <a:pt x="218" y="36"/>
                  <a:pt x="209" y="40"/>
                  <a:pt x="203" y="47"/>
                </a:cubicBezTo>
                <a:cubicBezTo>
                  <a:pt x="196" y="53"/>
                  <a:pt x="194" y="64"/>
                  <a:pt x="187" y="70"/>
                </a:cubicBezTo>
                <a:cubicBezTo>
                  <a:pt x="141" y="105"/>
                  <a:pt x="72" y="82"/>
                  <a:pt x="15" y="86"/>
                </a:cubicBezTo>
                <a:cubicBezTo>
                  <a:pt x="0" y="128"/>
                  <a:pt x="16" y="170"/>
                  <a:pt x="30" y="212"/>
                </a:cubicBezTo>
                <a:cubicBezTo>
                  <a:pt x="35" y="227"/>
                  <a:pt x="40" y="243"/>
                  <a:pt x="46" y="259"/>
                </a:cubicBezTo>
                <a:cubicBezTo>
                  <a:pt x="48" y="266"/>
                  <a:pt x="54" y="282"/>
                  <a:pt x="54" y="282"/>
                </a:cubicBezTo>
                <a:cubicBezTo>
                  <a:pt x="60" y="326"/>
                  <a:pt x="54" y="372"/>
                  <a:pt x="93" y="400"/>
                </a:cubicBezTo>
                <a:cubicBezTo>
                  <a:pt x="111" y="397"/>
                  <a:pt x="130" y="397"/>
                  <a:pt x="148" y="392"/>
                </a:cubicBezTo>
                <a:cubicBezTo>
                  <a:pt x="157" y="389"/>
                  <a:pt x="162" y="376"/>
                  <a:pt x="172" y="376"/>
                </a:cubicBezTo>
                <a:cubicBezTo>
                  <a:pt x="193" y="376"/>
                  <a:pt x="234" y="392"/>
                  <a:pt x="234" y="392"/>
                </a:cubicBezTo>
                <a:cubicBezTo>
                  <a:pt x="301" y="375"/>
                  <a:pt x="330" y="319"/>
                  <a:pt x="376" y="274"/>
                </a:cubicBezTo>
                <a:cubicBezTo>
                  <a:pt x="382" y="267"/>
                  <a:pt x="392" y="265"/>
                  <a:pt x="399" y="259"/>
                </a:cubicBezTo>
                <a:cubicBezTo>
                  <a:pt x="444" y="219"/>
                  <a:pt x="466" y="181"/>
                  <a:pt x="485" y="125"/>
                </a:cubicBezTo>
                <a:cubicBezTo>
                  <a:pt x="478" y="98"/>
                  <a:pt x="474" y="67"/>
                  <a:pt x="454" y="47"/>
                </a:cubicBezTo>
                <a:cubicBezTo>
                  <a:pt x="447" y="40"/>
                  <a:pt x="430" y="40"/>
                  <a:pt x="430" y="31"/>
                </a:cubicBezTo>
                <a:cubicBezTo>
                  <a:pt x="430" y="22"/>
                  <a:pt x="446" y="25"/>
                  <a:pt x="454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88" name="Freeform 9">
            <a:extLst>
              <a:ext uri="{FF2B5EF4-FFF2-40B4-BE49-F238E27FC236}">
                <a16:creationId xmlns:a16="http://schemas.microsoft.com/office/drawing/2014/main" id="{6160DCA2-9F7B-1A4D-B9BB-EB18A67CB78E}"/>
              </a:ext>
            </a:extLst>
          </p:cNvPr>
          <p:cNvSpPr>
            <a:spLocks/>
          </p:cNvSpPr>
          <p:nvPr/>
        </p:nvSpPr>
        <p:spPr bwMode="auto">
          <a:xfrm>
            <a:off x="4545013" y="2400300"/>
            <a:ext cx="709612" cy="571500"/>
          </a:xfrm>
          <a:custGeom>
            <a:avLst/>
            <a:gdLst>
              <a:gd name="T0" fmla="*/ 609600 w 447"/>
              <a:gd name="T1" fmla="*/ 12700 h 360"/>
              <a:gd name="T2" fmla="*/ 223837 w 447"/>
              <a:gd name="T3" fmla="*/ 111125 h 360"/>
              <a:gd name="T4" fmla="*/ 74612 w 447"/>
              <a:gd name="T5" fmla="*/ 211138 h 360"/>
              <a:gd name="T6" fmla="*/ 0 w 447"/>
              <a:gd name="T7" fmla="*/ 323850 h 360"/>
              <a:gd name="T8" fmla="*/ 236537 w 447"/>
              <a:gd name="T9" fmla="*/ 422275 h 360"/>
              <a:gd name="T10" fmla="*/ 323850 w 447"/>
              <a:gd name="T11" fmla="*/ 460375 h 360"/>
              <a:gd name="T12" fmla="*/ 347662 w 447"/>
              <a:gd name="T13" fmla="*/ 509588 h 360"/>
              <a:gd name="T14" fmla="*/ 498475 w 447"/>
              <a:gd name="T15" fmla="*/ 571500 h 360"/>
              <a:gd name="T16" fmla="*/ 622300 w 447"/>
              <a:gd name="T17" fmla="*/ 522288 h 360"/>
              <a:gd name="T18" fmla="*/ 660400 w 447"/>
              <a:gd name="T19" fmla="*/ 434975 h 360"/>
              <a:gd name="T20" fmla="*/ 671512 w 447"/>
              <a:gd name="T21" fmla="*/ 373063 h 360"/>
              <a:gd name="T22" fmla="*/ 647700 w 447"/>
              <a:gd name="T23" fmla="*/ 334963 h 360"/>
              <a:gd name="T24" fmla="*/ 709612 w 447"/>
              <a:gd name="T25" fmla="*/ 136525 h 360"/>
              <a:gd name="T26" fmla="*/ 584200 w 447"/>
              <a:gd name="T27" fmla="*/ 0 h 360"/>
              <a:gd name="T28" fmla="*/ 609600 w 447"/>
              <a:gd name="T29" fmla="*/ 12700 h 36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47"/>
              <a:gd name="T46" fmla="*/ 0 h 360"/>
              <a:gd name="T47" fmla="*/ 447 w 447"/>
              <a:gd name="T48" fmla="*/ 360 h 36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47" h="360">
                <a:moveTo>
                  <a:pt x="384" y="8"/>
                </a:moveTo>
                <a:cubicBezTo>
                  <a:pt x="302" y="20"/>
                  <a:pt x="218" y="44"/>
                  <a:pt x="141" y="70"/>
                </a:cubicBezTo>
                <a:cubicBezTo>
                  <a:pt x="112" y="98"/>
                  <a:pt x="84" y="119"/>
                  <a:pt x="47" y="133"/>
                </a:cubicBezTo>
                <a:cubicBezTo>
                  <a:pt x="37" y="162"/>
                  <a:pt x="17" y="178"/>
                  <a:pt x="0" y="204"/>
                </a:cubicBezTo>
                <a:cubicBezTo>
                  <a:pt x="14" y="291"/>
                  <a:pt x="42" y="259"/>
                  <a:pt x="149" y="266"/>
                </a:cubicBezTo>
                <a:cubicBezTo>
                  <a:pt x="162" y="270"/>
                  <a:pt x="194" y="280"/>
                  <a:pt x="204" y="290"/>
                </a:cubicBezTo>
                <a:cubicBezTo>
                  <a:pt x="212" y="298"/>
                  <a:pt x="211" y="312"/>
                  <a:pt x="219" y="321"/>
                </a:cubicBezTo>
                <a:cubicBezTo>
                  <a:pt x="240" y="346"/>
                  <a:pt x="283" y="351"/>
                  <a:pt x="314" y="360"/>
                </a:cubicBezTo>
                <a:cubicBezTo>
                  <a:pt x="326" y="356"/>
                  <a:pt x="378" y="342"/>
                  <a:pt x="392" y="329"/>
                </a:cubicBezTo>
                <a:cubicBezTo>
                  <a:pt x="406" y="314"/>
                  <a:pt x="407" y="291"/>
                  <a:pt x="416" y="274"/>
                </a:cubicBezTo>
                <a:cubicBezTo>
                  <a:pt x="418" y="261"/>
                  <a:pt x="424" y="248"/>
                  <a:pt x="423" y="235"/>
                </a:cubicBezTo>
                <a:cubicBezTo>
                  <a:pt x="421" y="225"/>
                  <a:pt x="408" y="220"/>
                  <a:pt x="408" y="211"/>
                </a:cubicBezTo>
                <a:cubicBezTo>
                  <a:pt x="403" y="167"/>
                  <a:pt x="433" y="125"/>
                  <a:pt x="447" y="86"/>
                </a:cubicBezTo>
                <a:cubicBezTo>
                  <a:pt x="439" y="48"/>
                  <a:pt x="415" y="0"/>
                  <a:pt x="368" y="0"/>
                </a:cubicBezTo>
                <a:cubicBezTo>
                  <a:pt x="362" y="0"/>
                  <a:pt x="378" y="5"/>
                  <a:pt x="384" y="8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89" name="Freeform 10">
            <a:extLst>
              <a:ext uri="{FF2B5EF4-FFF2-40B4-BE49-F238E27FC236}">
                <a16:creationId xmlns:a16="http://schemas.microsoft.com/office/drawing/2014/main" id="{39457200-0C82-E944-AEDA-4278DAE93DDE}"/>
              </a:ext>
            </a:extLst>
          </p:cNvPr>
          <p:cNvSpPr>
            <a:spLocks/>
          </p:cNvSpPr>
          <p:nvPr/>
        </p:nvSpPr>
        <p:spPr bwMode="auto">
          <a:xfrm>
            <a:off x="3749675" y="3617913"/>
            <a:ext cx="836613" cy="722312"/>
          </a:xfrm>
          <a:custGeom>
            <a:avLst/>
            <a:gdLst>
              <a:gd name="T0" fmla="*/ 749300 w 527"/>
              <a:gd name="T1" fmla="*/ 98425 h 455"/>
              <a:gd name="T2" fmla="*/ 538163 w 527"/>
              <a:gd name="T3" fmla="*/ 0 h 455"/>
              <a:gd name="T4" fmla="*/ 376238 w 527"/>
              <a:gd name="T5" fmla="*/ 36512 h 455"/>
              <a:gd name="T6" fmla="*/ 101600 w 527"/>
              <a:gd name="T7" fmla="*/ 198437 h 455"/>
              <a:gd name="T8" fmla="*/ 26988 w 527"/>
              <a:gd name="T9" fmla="*/ 311150 h 455"/>
              <a:gd name="T10" fmla="*/ 1588 w 527"/>
              <a:gd name="T11" fmla="*/ 434975 h 455"/>
              <a:gd name="T12" fmla="*/ 39688 w 527"/>
              <a:gd name="T13" fmla="*/ 596900 h 455"/>
              <a:gd name="T14" fmla="*/ 387350 w 527"/>
              <a:gd name="T15" fmla="*/ 722312 h 455"/>
              <a:gd name="T16" fmla="*/ 500063 w 527"/>
              <a:gd name="T17" fmla="*/ 671512 h 455"/>
              <a:gd name="T18" fmla="*/ 600075 w 527"/>
              <a:gd name="T19" fmla="*/ 509587 h 455"/>
              <a:gd name="T20" fmla="*/ 612775 w 527"/>
              <a:gd name="T21" fmla="*/ 460375 h 455"/>
              <a:gd name="T22" fmla="*/ 723900 w 527"/>
              <a:gd name="T23" fmla="*/ 422275 h 455"/>
              <a:gd name="T24" fmla="*/ 836613 w 527"/>
              <a:gd name="T25" fmla="*/ 298450 h 455"/>
              <a:gd name="T26" fmla="*/ 798513 w 527"/>
              <a:gd name="T27" fmla="*/ 161925 h 455"/>
              <a:gd name="T28" fmla="*/ 749300 w 527"/>
              <a:gd name="T29" fmla="*/ 98425 h 45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27"/>
              <a:gd name="T46" fmla="*/ 0 h 455"/>
              <a:gd name="T47" fmla="*/ 527 w 527"/>
              <a:gd name="T48" fmla="*/ 455 h 45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27" h="455">
                <a:moveTo>
                  <a:pt x="472" y="62"/>
                </a:moveTo>
                <a:cubicBezTo>
                  <a:pt x="441" y="17"/>
                  <a:pt x="389" y="9"/>
                  <a:pt x="339" y="0"/>
                </a:cubicBezTo>
                <a:cubicBezTo>
                  <a:pt x="306" y="5"/>
                  <a:pt x="267" y="7"/>
                  <a:pt x="237" y="23"/>
                </a:cubicBezTo>
                <a:cubicBezTo>
                  <a:pt x="177" y="53"/>
                  <a:pt x="123" y="94"/>
                  <a:pt x="64" y="125"/>
                </a:cubicBezTo>
                <a:cubicBezTo>
                  <a:pt x="49" y="149"/>
                  <a:pt x="27" y="169"/>
                  <a:pt x="17" y="196"/>
                </a:cubicBezTo>
                <a:cubicBezTo>
                  <a:pt x="7" y="220"/>
                  <a:pt x="7" y="248"/>
                  <a:pt x="1" y="274"/>
                </a:cubicBezTo>
                <a:cubicBezTo>
                  <a:pt x="12" y="307"/>
                  <a:pt x="0" y="351"/>
                  <a:pt x="25" y="376"/>
                </a:cubicBezTo>
                <a:cubicBezTo>
                  <a:pt x="89" y="440"/>
                  <a:pt x="155" y="443"/>
                  <a:pt x="244" y="455"/>
                </a:cubicBezTo>
                <a:cubicBezTo>
                  <a:pt x="269" y="446"/>
                  <a:pt x="295" y="442"/>
                  <a:pt x="315" y="423"/>
                </a:cubicBezTo>
                <a:cubicBezTo>
                  <a:pt x="338" y="399"/>
                  <a:pt x="370" y="350"/>
                  <a:pt x="378" y="321"/>
                </a:cubicBezTo>
                <a:cubicBezTo>
                  <a:pt x="380" y="310"/>
                  <a:pt x="380" y="298"/>
                  <a:pt x="386" y="290"/>
                </a:cubicBezTo>
                <a:cubicBezTo>
                  <a:pt x="400" y="268"/>
                  <a:pt x="437" y="269"/>
                  <a:pt x="456" y="266"/>
                </a:cubicBezTo>
                <a:cubicBezTo>
                  <a:pt x="512" y="209"/>
                  <a:pt x="489" y="236"/>
                  <a:pt x="527" y="188"/>
                </a:cubicBezTo>
                <a:cubicBezTo>
                  <a:pt x="519" y="159"/>
                  <a:pt x="520" y="126"/>
                  <a:pt x="503" y="102"/>
                </a:cubicBezTo>
                <a:cubicBezTo>
                  <a:pt x="470" y="55"/>
                  <a:pt x="472" y="87"/>
                  <a:pt x="472" y="6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90" name="Freeform 11">
            <a:extLst>
              <a:ext uri="{FF2B5EF4-FFF2-40B4-BE49-F238E27FC236}">
                <a16:creationId xmlns:a16="http://schemas.microsoft.com/office/drawing/2014/main" id="{11BD8907-352C-D243-93CA-215D6C1ECA06}"/>
              </a:ext>
            </a:extLst>
          </p:cNvPr>
          <p:cNvSpPr>
            <a:spLocks/>
          </p:cNvSpPr>
          <p:nvPr/>
        </p:nvSpPr>
        <p:spPr bwMode="auto">
          <a:xfrm>
            <a:off x="4359275" y="3284538"/>
            <a:ext cx="700088" cy="992187"/>
          </a:xfrm>
          <a:custGeom>
            <a:avLst/>
            <a:gdLst>
              <a:gd name="T0" fmla="*/ 412750 w 441"/>
              <a:gd name="T1" fmla="*/ 71437 h 625"/>
              <a:gd name="T2" fmla="*/ 52388 w 441"/>
              <a:gd name="T3" fmla="*/ 258762 h 625"/>
              <a:gd name="T4" fmla="*/ 3175 w 441"/>
              <a:gd name="T5" fmla="*/ 357187 h 625"/>
              <a:gd name="T6" fmla="*/ 239713 w 441"/>
              <a:gd name="T7" fmla="*/ 917575 h 625"/>
              <a:gd name="T8" fmla="*/ 376238 w 441"/>
              <a:gd name="T9" fmla="*/ 992187 h 625"/>
              <a:gd name="T10" fmla="*/ 649288 w 441"/>
              <a:gd name="T11" fmla="*/ 742950 h 625"/>
              <a:gd name="T12" fmla="*/ 700088 w 441"/>
              <a:gd name="T13" fmla="*/ 146050 h 625"/>
              <a:gd name="T14" fmla="*/ 438150 w 441"/>
              <a:gd name="T15" fmla="*/ 84137 h 625"/>
              <a:gd name="T16" fmla="*/ 401638 w 441"/>
              <a:gd name="T17" fmla="*/ 96837 h 625"/>
              <a:gd name="T18" fmla="*/ 363538 w 441"/>
              <a:gd name="T19" fmla="*/ 120650 h 625"/>
              <a:gd name="T20" fmla="*/ 412750 w 441"/>
              <a:gd name="T21" fmla="*/ 71437 h 62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41"/>
              <a:gd name="T34" fmla="*/ 0 h 625"/>
              <a:gd name="T35" fmla="*/ 441 w 441"/>
              <a:gd name="T36" fmla="*/ 625 h 62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41" h="625">
                <a:moveTo>
                  <a:pt x="260" y="45"/>
                </a:moveTo>
                <a:cubicBezTo>
                  <a:pt x="178" y="61"/>
                  <a:pt x="103" y="119"/>
                  <a:pt x="33" y="163"/>
                </a:cubicBezTo>
                <a:cubicBezTo>
                  <a:pt x="22" y="183"/>
                  <a:pt x="0" y="201"/>
                  <a:pt x="2" y="225"/>
                </a:cubicBezTo>
                <a:cubicBezTo>
                  <a:pt x="10" y="356"/>
                  <a:pt x="28" y="501"/>
                  <a:pt x="151" y="578"/>
                </a:cubicBezTo>
                <a:cubicBezTo>
                  <a:pt x="172" y="611"/>
                  <a:pt x="199" y="610"/>
                  <a:pt x="237" y="625"/>
                </a:cubicBezTo>
                <a:cubicBezTo>
                  <a:pt x="324" y="607"/>
                  <a:pt x="366" y="541"/>
                  <a:pt x="409" y="468"/>
                </a:cubicBezTo>
                <a:cubicBezTo>
                  <a:pt x="434" y="343"/>
                  <a:pt x="409" y="214"/>
                  <a:pt x="441" y="92"/>
                </a:cubicBezTo>
                <a:cubicBezTo>
                  <a:pt x="409" y="0"/>
                  <a:pt x="439" y="37"/>
                  <a:pt x="276" y="53"/>
                </a:cubicBezTo>
                <a:cubicBezTo>
                  <a:pt x="267" y="53"/>
                  <a:pt x="260" y="57"/>
                  <a:pt x="253" y="61"/>
                </a:cubicBezTo>
                <a:cubicBezTo>
                  <a:pt x="244" y="65"/>
                  <a:pt x="225" y="84"/>
                  <a:pt x="229" y="76"/>
                </a:cubicBezTo>
                <a:cubicBezTo>
                  <a:pt x="234" y="62"/>
                  <a:pt x="249" y="55"/>
                  <a:pt x="260" y="4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91" name="Freeform 12">
            <a:extLst>
              <a:ext uri="{FF2B5EF4-FFF2-40B4-BE49-F238E27FC236}">
                <a16:creationId xmlns:a16="http://schemas.microsoft.com/office/drawing/2014/main" id="{10EDC3BB-0F42-504D-92D2-3627CBEF242E}"/>
              </a:ext>
            </a:extLst>
          </p:cNvPr>
          <p:cNvSpPr>
            <a:spLocks/>
          </p:cNvSpPr>
          <p:nvPr/>
        </p:nvSpPr>
        <p:spPr bwMode="auto">
          <a:xfrm>
            <a:off x="4872038" y="3119438"/>
            <a:ext cx="747712" cy="722312"/>
          </a:xfrm>
          <a:custGeom>
            <a:avLst/>
            <a:gdLst>
              <a:gd name="T0" fmla="*/ 709612 w 471"/>
              <a:gd name="T1" fmla="*/ 49212 h 455"/>
              <a:gd name="T2" fmla="*/ 611187 w 471"/>
              <a:gd name="T3" fmla="*/ 25400 h 455"/>
              <a:gd name="T4" fmla="*/ 385762 w 471"/>
              <a:gd name="T5" fmla="*/ 0 h 455"/>
              <a:gd name="T6" fmla="*/ 287337 w 471"/>
              <a:gd name="T7" fmla="*/ 25400 h 455"/>
              <a:gd name="T8" fmla="*/ 100012 w 471"/>
              <a:gd name="T9" fmla="*/ 249237 h 455"/>
              <a:gd name="T10" fmla="*/ 0 w 471"/>
              <a:gd name="T11" fmla="*/ 385762 h 455"/>
              <a:gd name="T12" fmla="*/ 74612 w 471"/>
              <a:gd name="T13" fmla="*/ 498475 h 455"/>
              <a:gd name="T14" fmla="*/ 125412 w 471"/>
              <a:gd name="T15" fmla="*/ 609600 h 455"/>
              <a:gd name="T16" fmla="*/ 212725 w 471"/>
              <a:gd name="T17" fmla="*/ 722312 h 455"/>
              <a:gd name="T18" fmla="*/ 423862 w 471"/>
              <a:gd name="T19" fmla="*/ 547687 h 455"/>
              <a:gd name="T20" fmla="*/ 473075 w 471"/>
              <a:gd name="T21" fmla="*/ 447675 h 455"/>
              <a:gd name="T22" fmla="*/ 696912 w 471"/>
              <a:gd name="T23" fmla="*/ 323850 h 455"/>
              <a:gd name="T24" fmla="*/ 747712 w 471"/>
              <a:gd name="T25" fmla="*/ 198437 h 455"/>
              <a:gd name="T26" fmla="*/ 735012 w 471"/>
              <a:gd name="T27" fmla="*/ 123825 h 455"/>
              <a:gd name="T28" fmla="*/ 696912 w 471"/>
              <a:gd name="T29" fmla="*/ 111125 h 455"/>
              <a:gd name="T30" fmla="*/ 709612 w 471"/>
              <a:gd name="T31" fmla="*/ 49212 h 45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71"/>
              <a:gd name="T49" fmla="*/ 0 h 455"/>
              <a:gd name="T50" fmla="*/ 471 w 471"/>
              <a:gd name="T51" fmla="*/ 455 h 45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71" h="455">
                <a:moveTo>
                  <a:pt x="447" y="31"/>
                </a:moveTo>
                <a:cubicBezTo>
                  <a:pt x="418" y="21"/>
                  <a:pt x="420" y="20"/>
                  <a:pt x="385" y="16"/>
                </a:cubicBezTo>
                <a:cubicBezTo>
                  <a:pt x="337" y="9"/>
                  <a:pt x="243" y="0"/>
                  <a:pt x="243" y="0"/>
                </a:cubicBezTo>
                <a:cubicBezTo>
                  <a:pt x="222" y="5"/>
                  <a:pt x="199" y="5"/>
                  <a:pt x="181" y="16"/>
                </a:cubicBezTo>
                <a:cubicBezTo>
                  <a:pt x="127" y="48"/>
                  <a:pt x="101" y="111"/>
                  <a:pt x="63" y="157"/>
                </a:cubicBezTo>
                <a:cubicBezTo>
                  <a:pt x="36" y="188"/>
                  <a:pt x="19" y="206"/>
                  <a:pt x="0" y="243"/>
                </a:cubicBezTo>
                <a:cubicBezTo>
                  <a:pt x="10" y="274"/>
                  <a:pt x="24" y="290"/>
                  <a:pt x="47" y="314"/>
                </a:cubicBezTo>
                <a:cubicBezTo>
                  <a:pt x="66" y="369"/>
                  <a:pt x="53" y="347"/>
                  <a:pt x="79" y="384"/>
                </a:cubicBezTo>
                <a:cubicBezTo>
                  <a:pt x="88" y="426"/>
                  <a:pt x="94" y="435"/>
                  <a:pt x="134" y="455"/>
                </a:cubicBezTo>
                <a:cubicBezTo>
                  <a:pt x="194" y="442"/>
                  <a:pt x="237" y="401"/>
                  <a:pt x="267" y="345"/>
                </a:cubicBezTo>
                <a:cubicBezTo>
                  <a:pt x="281" y="316"/>
                  <a:pt x="278" y="305"/>
                  <a:pt x="298" y="282"/>
                </a:cubicBezTo>
                <a:cubicBezTo>
                  <a:pt x="335" y="236"/>
                  <a:pt x="392" y="234"/>
                  <a:pt x="439" y="204"/>
                </a:cubicBezTo>
                <a:cubicBezTo>
                  <a:pt x="456" y="178"/>
                  <a:pt x="461" y="154"/>
                  <a:pt x="471" y="125"/>
                </a:cubicBezTo>
                <a:cubicBezTo>
                  <a:pt x="468" y="109"/>
                  <a:pt x="470" y="91"/>
                  <a:pt x="463" y="78"/>
                </a:cubicBezTo>
                <a:cubicBezTo>
                  <a:pt x="458" y="70"/>
                  <a:pt x="441" y="77"/>
                  <a:pt x="439" y="70"/>
                </a:cubicBezTo>
                <a:cubicBezTo>
                  <a:pt x="434" y="57"/>
                  <a:pt x="444" y="44"/>
                  <a:pt x="447" y="31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7292" name="Freeform 13">
            <a:extLst>
              <a:ext uri="{FF2B5EF4-FFF2-40B4-BE49-F238E27FC236}">
                <a16:creationId xmlns:a16="http://schemas.microsoft.com/office/drawing/2014/main" id="{12C23211-871C-A340-9550-A92AB9EF289E}"/>
              </a:ext>
            </a:extLst>
          </p:cNvPr>
          <p:cNvSpPr>
            <a:spLocks/>
          </p:cNvSpPr>
          <p:nvPr/>
        </p:nvSpPr>
        <p:spPr bwMode="auto">
          <a:xfrm>
            <a:off x="4489450" y="3330575"/>
            <a:ext cx="1330325" cy="1344613"/>
          </a:xfrm>
          <a:custGeom>
            <a:avLst/>
            <a:gdLst>
              <a:gd name="T0" fmla="*/ 1079500 w 838"/>
              <a:gd name="T1" fmla="*/ 0 h 847"/>
              <a:gd name="T2" fmla="*/ 868363 w 838"/>
              <a:gd name="T3" fmla="*/ 161925 h 847"/>
              <a:gd name="T4" fmla="*/ 768350 w 838"/>
              <a:gd name="T5" fmla="*/ 236538 h 847"/>
              <a:gd name="T6" fmla="*/ 731838 w 838"/>
              <a:gd name="T7" fmla="*/ 261938 h 847"/>
              <a:gd name="T8" fmla="*/ 619125 w 838"/>
              <a:gd name="T9" fmla="*/ 361950 h 847"/>
              <a:gd name="T10" fmla="*/ 557213 w 838"/>
              <a:gd name="T11" fmla="*/ 423863 h 847"/>
              <a:gd name="T12" fmla="*/ 133350 w 838"/>
              <a:gd name="T13" fmla="*/ 796925 h 847"/>
              <a:gd name="T14" fmla="*/ 34925 w 838"/>
              <a:gd name="T15" fmla="*/ 909638 h 847"/>
              <a:gd name="T16" fmla="*/ 109538 w 838"/>
              <a:gd name="T17" fmla="*/ 1208088 h 847"/>
              <a:gd name="T18" fmla="*/ 382588 w 838"/>
              <a:gd name="T19" fmla="*/ 1344613 h 847"/>
              <a:gd name="T20" fmla="*/ 519113 w 838"/>
              <a:gd name="T21" fmla="*/ 1320800 h 847"/>
              <a:gd name="T22" fmla="*/ 644525 w 838"/>
              <a:gd name="T23" fmla="*/ 1195388 h 847"/>
              <a:gd name="T24" fmla="*/ 693738 w 838"/>
              <a:gd name="T25" fmla="*/ 946150 h 847"/>
              <a:gd name="T26" fmla="*/ 1042988 w 838"/>
              <a:gd name="T27" fmla="*/ 573088 h 847"/>
              <a:gd name="T28" fmla="*/ 1117600 w 838"/>
              <a:gd name="T29" fmla="*/ 436563 h 847"/>
              <a:gd name="T30" fmla="*/ 1279525 w 838"/>
              <a:gd name="T31" fmla="*/ 274638 h 847"/>
              <a:gd name="T32" fmla="*/ 1266825 w 838"/>
              <a:gd name="T33" fmla="*/ 112713 h 847"/>
              <a:gd name="T34" fmla="*/ 1241425 w 838"/>
              <a:gd name="T35" fmla="*/ 74613 h 847"/>
              <a:gd name="T36" fmla="*/ 1117600 w 838"/>
              <a:gd name="T37" fmla="*/ 50800 h 847"/>
              <a:gd name="T38" fmla="*/ 1079500 w 838"/>
              <a:gd name="T39" fmla="*/ 0 h 84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8"/>
              <a:gd name="T61" fmla="*/ 0 h 847"/>
              <a:gd name="T62" fmla="*/ 838 w 838"/>
              <a:gd name="T63" fmla="*/ 847 h 84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8" h="847">
                <a:moveTo>
                  <a:pt x="680" y="0"/>
                </a:moveTo>
                <a:cubicBezTo>
                  <a:pt x="646" y="54"/>
                  <a:pt x="597" y="67"/>
                  <a:pt x="547" y="102"/>
                </a:cubicBezTo>
                <a:cubicBezTo>
                  <a:pt x="525" y="116"/>
                  <a:pt x="505" y="133"/>
                  <a:pt x="484" y="149"/>
                </a:cubicBezTo>
                <a:cubicBezTo>
                  <a:pt x="476" y="154"/>
                  <a:pt x="461" y="165"/>
                  <a:pt x="461" y="165"/>
                </a:cubicBezTo>
                <a:cubicBezTo>
                  <a:pt x="442" y="190"/>
                  <a:pt x="390" y="228"/>
                  <a:pt x="390" y="228"/>
                </a:cubicBezTo>
                <a:cubicBezTo>
                  <a:pt x="352" y="285"/>
                  <a:pt x="400" y="218"/>
                  <a:pt x="351" y="267"/>
                </a:cubicBezTo>
                <a:cubicBezTo>
                  <a:pt x="263" y="352"/>
                  <a:pt x="194" y="446"/>
                  <a:pt x="84" y="502"/>
                </a:cubicBezTo>
                <a:cubicBezTo>
                  <a:pt x="61" y="525"/>
                  <a:pt x="44" y="549"/>
                  <a:pt x="22" y="573"/>
                </a:cubicBezTo>
                <a:cubicBezTo>
                  <a:pt x="0" y="635"/>
                  <a:pt x="12" y="723"/>
                  <a:pt x="69" y="761"/>
                </a:cubicBezTo>
                <a:cubicBezTo>
                  <a:pt x="101" y="828"/>
                  <a:pt x="172" y="835"/>
                  <a:pt x="241" y="847"/>
                </a:cubicBezTo>
                <a:cubicBezTo>
                  <a:pt x="269" y="843"/>
                  <a:pt x="302" y="847"/>
                  <a:pt x="327" y="832"/>
                </a:cubicBezTo>
                <a:cubicBezTo>
                  <a:pt x="362" y="810"/>
                  <a:pt x="377" y="781"/>
                  <a:pt x="406" y="753"/>
                </a:cubicBezTo>
                <a:cubicBezTo>
                  <a:pt x="421" y="708"/>
                  <a:pt x="407" y="633"/>
                  <a:pt x="437" y="596"/>
                </a:cubicBezTo>
                <a:cubicBezTo>
                  <a:pt x="503" y="510"/>
                  <a:pt x="593" y="448"/>
                  <a:pt x="657" y="361"/>
                </a:cubicBezTo>
                <a:cubicBezTo>
                  <a:pt x="675" y="335"/>
                  <a:pt x="684" y="300"/>
                  <a:pt x="704" y="275"/>
                </a:cubicBezTo>
                <a:cubicBezTo>
                  <a:pt x="731" y="238"/>
                  <a:pt x="767" y="197"/>
                  <a:pt x="806" y="173"/>
                </a:cubicBezTo>
                <a:cubicBezTo>
                  <a:pt x="838" y="123"/>
                  <a:pt x="835" y="115"/>
                  <a:pt x="798" y="71"/>
                </a:cubicBezTo>
                <a:cubicBezTo>
                  <a:pt x="791" y="63"/>
                  <a:pt x="789" y="53"/>
                  <a:pt x="782" y="47"/>
                </a:cubicBezTo>
                <a:cubicBezTo>
                  <a:pt x="769" y="36"/>
                  <a:pt x="704" y="32"/>
                  <a:pt x="704" y="32"/>
                </a:cubicBezTo>
                <a:cubicBezTo>
                  <a:pt x="675" y="13"/>
                  <a:pt x="680" y="25"/>
                  <a:pt x="680" y="0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97293" name="Group 14">
            <a:extLst>
              <a:ext uri="{FF2B5EF4-FFF2-40B4-BE49-F238E27FC236}">
                <a16:creationId xmlns:a16="http://schemas.microsoft.com/office/drawing/2014/main" id="{28A2CB9F-3F4A-4142-911F-DAD42E83A410}"/>
              </a:ext>
            </a:extLst>
          </p:cNvPr>
          <p:cNvGrpSpPr>
            <a:grpSpLocks/>
          </p:cNvGrpSpPr>
          <p:nvPr/>
        </p:nvGrpSpPr>
        <p:grpSpPr bwMode="auto">
          <a:xfrm>
            <a:off x="2944813" y="2216150"/>
            <a:ext cx="2949575" cy="2568575"/>
            <a:chOff x="1680" y="796"/>
            <a:chExt cx="1858" cy="1618"/>
          </a:xfrm>
        </p:grpSpPr>
        <p:sp>
          <p:nvSpPr>
            <p:cNvPr id="97333" name="Freeform 15">
              <a:extLst>
                <a:ext uri="{FF2B5EF4-FFF2-40B4-BE49-F238E27FC236}">
                  <a16:creationId xmlns:a16="http://schemas.microsoft.com/office/drawing/2014/main" id="{14DE8ABC-ECDE-C848-8446-61CB5CD9C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2" y="1068"/>
              <a:ext cx="690" cy="725"/>
            </a:xfrm>
            <a:custGeom>
              <a:avLst/>
              <a:gdLst>
                <a:gd name="T0" fmla="*/ 486 w 690"/>
                <a:gd name="T1" fmla="*/ 38 h 725"/>
                <a:gd name="T2" fmla="*/ 267 w 690"/>
                <a:gd name="T3" fmla="*/ 148 h 725"/>
                <a:gd name="T4" fmla="*/ 149 w 690"/>
                <a:gd name="T5" fmla="*/ 234 h 725"/>
                <a:gd name="T6" fmla="*/ 86 w 690"/>
                <a:gd name="T7" fmla="*/ 336 h 725"/>
                <a:gd name="T8" fmla="*/ 63 w 690"/>
                <a:gd name="T9" fmla="*/ 391 h 725"/>
                <a:gd name="T10" fmla="*/ 39 w 690"/>
                <a:gd name="T11" fmla="*/ 501 h 725"/>
                <a:gd name="T12" fmla="*/ 102 w 690"/>
                <a:gd name="T13" fmla="*/ 720 h 725"/>
                <a:gd name="T14" fmla="*/ 173 w 690"/>
                <a:gd name="T15" fmla="*/ 697 h 725"/>
                <a:gd name="T16" fmla="*/ 220 w 690"/>
                <a:gd name="T17" fmla="*/ 681 h 725"/>
                <a:gd name="T18" fmla="*/ 290 w 690"/>
                <a:gd name="T19" fmla="*/ 642 h 725"/>
                <a:gd name="T20" fmla="*/ 353 w 690"/>
                <a:gd name="T21" fmla="*/ 509 h 725"/>
                <a:gd name="T22" fmla="*/ 392 w 690"/>
                <a:gd name="T23" fmla="*/ 344 h 725"/>
                <a:gd name="T24" fmla="*/ 416 w 690"/>
                <a:gd name="T25" fmla="*/ 328 h 725"/>
                <a:gd name="T26" fmla="*/ 455 w 690"/>
                <a:gd name="T27" fmla="*/ 281 h 725"/>
                <a:gd name="T28" fmla="*/ 518 w 690"/>
                <a:gd name="T29" fmla="*/ 258 h 725"/>
                <a:gd name="T30" fmla="*/ 627 w 690"/>
                <a:gd name="T31" fmla="*/ 187 h 725"/>
                <a:gd name="T32" fmla="*/ 690 w 690"/>
                <a:gd name="T33" fmla="*/ 77 h 725"/>
                <a:gd name="T34" fmla="*/ 518 w 690"/>
                <a:gd name="T35" fmla="*/ 14 h 725"/>
                <a:gd name="T36" fmla="*/ 447 w 690"/>
                <a:gd name="T37" fmla="*/ 22 h 725"/>
                <a:gd name="T38" fmla="*/ 439 w 690"/>
                <a:gd name="T39" fmla="*/ 46 h 725"/>
                <a:gd name="T40" fmla="*/ 463 w 690"/>
                <a:gd name="T41" fmla="*/ 30 h 725"/>
                <a:gd name="T42" fmla="*/ 486 w 690"/>
                <a:gd name="T43" fmla="*/ 38 h 72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90"/>
                <a:gd name="T67" fmla="*/ 0 h 725"/>
                <a:gd name="T68" fmla="*/ 690 w 690"/>
                <a:gd name="T69" fmla="*/ 725 h 72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90" h="725">
                  <a:moveTo>
                    <a:pt x="486" y="38"/>
                  </a:moveTo>
                  <a:cubicBezTo>
                    <a:pt x="408" y="65"/>
                    <a:pt x="337" y="108"/>
                    <a:pt x="267" y="148"/>
                  </a:cubicBezTo>
                  <a:cubicBezTo>
                    <a:pt x="222" y="173"/>
                    <a:pt x="181" y="192"/>
                    <a:pt x="149" y="234"/>
                  </a:cubicBezTo>
                  <a:cubicBezTo>
                    <a:pt x="125" y="263"/>
                    <a:pt x="105" y="303"/>
                    <a:pt x="86" y="336"/>
                  </a:cubicBezTo>
                  <a:cubicBezTo>
                    <a:pt x="63" y="424"/>
                    <a:pt x="94" y="315"/>
                    <a:pt x="63" y="391"/>
                  </a:cubicBezTo>
                  <a:cubicBezTo>
                    <a:pt x="48" y="425"/>
                    <a:pt x="50" y="465"/>
                    <a:pt x="39" y="501"/>
                  </a:cubicBezTo>
                  <a:cubicBezTo>
                    <a:pt x="27" y="582"/>
                    <a:pt x="0" y="690"/>
                    <a:pt x="102" y="720"/>
                  </a:cubicBezTo>
                  <a:cubicBezTo>
                    <a:pt x="202" y="705"/>
                    <a:pt x="109" y="725"/>
                    <a:pt x="173" y="697"/>
                  </a:cubicBezTo>
                  <a:cubicBezTo>
                    <a:pt x="188" y="690"/>
                    <a:pt x="220" y="681"/>
                    <a:pt x="220" y="681"/>
                  </a:cubicBezTo>
                  <a:cubicBezTo>
                    <a:pt x="243" y="664"/>
                    <a:pt x="266" y="658"/>
                    <a:pt x="290" y="642"/>
                  </a:cubicBezTo>
                  <a:cubicBezTo>
                    <a:pt x="305" y="595"/>
                    <a:pt x="337" y="556"/>
                    <a:pt x="353" y="509"/>
                  </a:cubicBezTo>
                  <a:cubicBezTo>
                    <a:pt x="366" y="467"/>
                    <a:pt x="367" y="373"/>
                    <a:pt x="392" y="344"/>
                  </a:cubicBezTo>
                  <a:cubicBezTo>
                    <a:pt x="398" y="336"/>
                    <a:pt x="408" y="334"/>
                    <a:pt x="416" y="328"/>
                  </a:cubicBezTo>
                  <a:cubicBezTo>
                    <a:pt x="431" y="315"/>
                    <a:pt x="438" y="292"/>
                    <a:pt x="455" y="281"/>
                  </a:cubicBezTo>
                  <a:cubicBezTo>
                    <a:pt x="467" y="271"/>
                    <a:pt x="500" y="263"/>
                    <a:pt x="518" y="258"/>
                  </a:cubicBezTo>
                  <a:cubicBezTo>
                    <a:pt x="554" y="232"/>
                    <a:pt x="591" y="214"/>
                    <a:pt x="627" y="187"/>
                  </a:cubicBezTo>
                  <a:cubicBezTo>
                    <a:pt x="647" y="146"/>
                    <a:pt x="675" y="120"/>
                    <a:pt x="690" y="77"/>
                  </a:cubicBezTo>
                  <a:cubicBezTo>
                    <a:pt x="670" y="0"/>
                    <a:pt x="583" y="23"/>
                    <a:pt x="518" y="14"/>
                  </a:cubicBezTo>
                  <a:cubicBezTo>
                    <a:pt x="494" y="16"/>
                    <a:pt x="469" y="13"/>
                    <a:pt x="447" y="22"/>
                  </a:cubicBezTo>
                  <a:cubicBezTo>
                    <a:pt x="439" y="25"/>
                    <a:pt x="431" y="42"/>
                    <a:pt x="439" y="46"/>
                  </a:cubicBezTo>
                  <a:cubicBezTo>
                    <a:pt x="447" y="50"/>
                    <a:pt x="455" y="35"/>
                    <a:pt x="463" y="30"/>
                  </a:cubicBezTo>
                  <a:cubicBezTo>
                    <a:pt x="470" y="32"/>
                    <a:pt x="486" y="38"/>
                    <a:pt x="486" y="38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34" name="Freeform 16">
              <a:extLst>
                <a:ext uri="{FF2B5EF4-FFF2-40B4-BE49-F238E27FC236}">
                  <a16:creationId xmlns:a16="http://schemas.microsoft.com/office/drawing/2014/main" id="{F4CA13F9-76AD-D749-8665-8C4EAD231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864"/>
              <a:ext cx="902" cy="471"/>
            </a:xfrm>
            <a:custGeom>
              <a:avLst/>
              <a:gdLst>
                <a:gd name="T0" fmla="*/ 502 w 902"/>
                <a:gd name="T1" fmla="*/ 24 h 471"/>
                <a:gd name="T2" fmla="*/ 376 w 902"/>
                <a:gd name="T3" fmla="*/ 94 h 471"/>
                <a:gd name="T4" fmla="*/ 298 w 902"/>
                <a:gd name="T5" fmla="*/ 133 h 471"/>
                <a:gd name="T6" fmla="*/ 220 w 902"/>
                <a:gd name="T7" fmla="*/ 173 h 471"/>
                <a:gd name="T8" fmla="*/ 86 w 902"/>
                <a:gd name="T9" fmla="*/ 275 h 471"/>
                <a:gd name="T10" fmla="*/ 47 w 902"/>
                <a:gd name="T11" fmla="*/ 361 h 471"/>
                <a:gd name="T12" fmla="*/ 55 w 902"/>
                <a:gd name="T13" fmla="*/ 463 h 471"/>
                <a:gd name="T14" fmla="*/ 141 w 902"/>
                <a:gd name="T15" fmla="*/ 439 h 471"/>
                <a:gd name="T16" fmla="*/ 322 w 902"/>
                <a:gd name="T17" fmla="*/ 471 h 471"/>
                <a:gd name="T18" fmla="*/ 416 w 902"/>
                <a:gd name="T19" fmla="*/ 463 h 471"/>
                <a:gd name="T20" fmla="*/ 557 w 902"/>
                <a:gd name="T21" fmla="*/ 369 h 471"/>
                <a:gd name="T22" fmla="*/ 627 w 902"/>
                <a:gd name="T23" fmla="*/ 298 h 471"/>
                <a:gd name="T24" fmla="*/ 706 w 902"/>
                <a:gd name="T25" fmla="*/ 228 h 471"/>
                <a:gd name="T26" fmla="*/ 831 w 902"/>
                <a:gd name="T27" fmla="*/ 133 h 471"/>
                <a:gd name="T28" fmla="*/ 855 w 902"/>
                <a:gd name="T29" fmla="*/ 118 h 471"/>
                <a:gd name="T30" fmla="*/ 902 w 902"/>
                <a:gd name="T31" fmla="*/ 102 h 471"/>
                <a:gd name="T32" fmla="*/ 894 w 902"/>
                <a:gd name="T33" fmla="*/ 63 h 471"/>
                <a:gd name="T34" fmla="*/ 847 w 902"/>
                <a:gd name="T35" fmla="*/ 39 h 471"/>
                <a:gd name="T36" fmla="*/ 659 w 902"/>
                <a:gd name="T37" fmla="*/ 0 h 471"/>
                <a:gd name="T38" fmla="*/ 549 w 902"/>
                <a:gd name="T39" fmla="*/ 8 h 471"/>
                <a:gd name="T40" fmla="*/ 502 w 902"/>
                <a:gd name="T41" fmla="*/ 24 h 47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02"/>
                <a:gd name="T64" fmla="*/ 0 h 471"/>
                <a:gd name="T65" fmla="*/ 902 w 902"/>
                <a:gd name="T66" fmla="*/ 471 h 47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02" h="471">
                  <a:moveTo>
                    <a:pt x="502" y="24"/>
                  </a:moveTo>
                  <a:cubicBezTo>
                    <a:pt x="462" y="48"/>
                    <a:pt x="420" y="79"/>
                    <a:pt x="376" y="94"/>
                  </a:cubicBezTo>
                  <a:cubicBezTo>
                    <a:pt x="350" y="111"/>
                    <a:pt x="327" y="124"/>
                    <a:pt x="298" y="133"/>
                  </a:cubicBezTo>
                  <a:cubicBezTo>
                    <a:pt x="271" y="159"/>
                    <a:pt x="254" y="161"/>
                    <a:pt x="220" y="173"/>
                  </a:cubicBezTo>
                  <a:cubicBezTo>
                    <a:pt x="175" y="204"/>
                    <a:pt x="137" y="257"/>
                    <a:pt x="86" y="275"/>
                  </a:cubicBezTo>
                  <a:cubicBezTo>
                    <a:pt x="73" y="310"/>
                    <a:pt x="70" y="330"/>
                    <a:pt x="47" y="361"/>
                  </a:cubicBezTo>
                  <a:cubicBezTo>
                    <a:pt x="29" y="463"/>
                    <a:pt x="0" y="444"/>
                    <a:pt x="55" y="463"/>
                  </a:cubicBezTo>
                  <a:cubicBezTo>
                    <a:pt x="83" y="453"/>
                    <a:pt x="141" y="439"/>
                    <a:pt x="141" y="439"/>
                  </a:cubicBezTo>
                  <a:cubicBezTo>
                    <a:pt x="201" y="451"/>
                    <a:pt x="261" y="463"/>
                    <a:pt x="322" y="471"/>
                  </a:cubicBezTo>
                  <a:cubicBezTo>
                    <a:pt x="353" y="468"/>
                    <a:pt x="385" y="468"/>
                    <a:pt x="416" y="463"/>
                  </a:cubicBezTo>
                  <a:cubicBezTo>
                    <a:pt x="474" y="452"/>
                    <a:pt x="510" y="398"/>
                    <a:pt x="557" y="369"/>
                  </a:cubicBezTo>
                  <a:cubicBezTo>
                    <a:pt x="576" y="339"/>
                    <a:pt x="599" y="320"/>
                    <a:pt x="627" y="298"/>
                  </a:cubicBezTo>
                  <a:cubicBezTo>
                    <a:pt x="658" y="271"/>
                    <a:pt x="667" y="245"/>
                    <a:pt x="706" y="228"/>
                  </a:cubicBezTo>
                  <a:cubicBezTo>
                    <a:pt x="741" y="175"/>
                    <a:pt x="776" y="159"/>
                    <a:pt x="831" y="133"/>
                  </a:cubicBezTo>
                  <a:cubicBezTo>
                    <a:pt x="839" y="128"/>
                    <a:pt x="846" y="121"/>
                    <a:pt x="855" y="118"/>
                  </a:cubicBezTo>
                  <a:cubicBezTo>
                    <a:pt x="870" y="111"/>
                    <a:pt x="902" y="102"/>
                    <a:pt x="902" y="102"/>
                  </a:cubicBezTo>
                  <a:cubicBezTo>
                    <a:pt x="899" y="89"/>
                    <a:pt x="900" y="74"/>
                    <a:pt x="894" y="63"/>
                  </a:cubicBezTo>
                  <a:cubicBezTo>
                    <a:pt x="885" y="48"/>
                    <a:pt x="860" y="44"/>
                    <a:pt x="847" y="39"/>
                  </a:cubicBezTo>
                  <a:cubicBezTo>
                    <a:pt x="788" y="14"/>
                    <a:pt x="721" y="10"/>
                    <a:pt x="659" y="0"/>
                  </a:cubicBezTo>
                  <a:cubicBezTo>
                    <a:pt x="622" y="2"/>
                    <a:pt x="585" y="4"/>
                    <a:pt x="549" y="8"/>
                  </a:cubicBezTo>
                  <a:cubicBezTo>
                    <a:pt x="487" y="13"/>
                    <a:pt x="481" y="3"/>
                    <a:pt x="502" y="24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35" name="Freeform 17">
              <a:extLst>
                <a:ext uri="{FF2B5EF4-FFF2-40B4-BE49-F238E27FC236}">
                  <a16:creationId xmlns:a16="http://schemas.microsoft.com/office/drawing/2014/main" id="{5D049022-6943-5D45-B8DC-0B3B53BD8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" y="796"/>
              <a:ext cx="707" cy="851"/>
            </a:xfrm>
            <a:custGeom>
              <a:avLst/>
              <a:gdLst>
                <a:gd name="T0" fmla="*/ 314 w 707"/>
                <a:gd name="T1" fmla="*/ 20 h 851"/>
                <a:gd name="T2" fmla="*/ 87 w 707"/>
                <a:gd name="T3" fmla="*/ 28 h 851"/>
                <a:gd name="T4" fmla="*/ 0 w 707"/>
                <a:gd name="T5" fmla="*/ 106 h 851"/>
                <a:gd name="T6" fmla="*/ 79 w 707"/>
                <a:gd name="T7" fmla="*/ 208 h 851"/>
                <a:gd name="T8" fmla="*/ 228 w 707"/>
                <a:gd name="T9" fmla="*/ 279 h 851"/>
                <a:gd name="T10" fmla="*/ 283 w 707"/>
                <a:gd name="T11" fmla="*/ 357 h 851"/>
                <a:gd name="T12" fmla="*/ 330 w 707"/>
                <a:gd name="T13" fmla="*/ 522 h 851"/>
                <a:gd name="T14" fmla="*/ 369 w 707"/>
                <a:gd name="T15" fmla="*/ 624 h 851"/>
                <a:gd name="T16" fmla="*/ 534 w 707"/>
                <a:gd name="T17" fmla="*/ 836 h 851"/>
                <a:gd name="T18" fmla="*/ 651 w 707"/>
                <a:gd name="T19" fmla="*/ 851 h 851"/>
                <a:gd name="T20" fmla="*/ 706 w 707"/>
                <a:gd name="T21" fmla="*/ 788 h 851"/>
                <a:gd name="T22" fmla="*/ 675 w 707"/>
                <a:gd name="T23" fmla="*/ 679 h 851"/>
                <a:gd name="T24" fmla="*/ 581 w 707"/>
                <a:gd name="T25" fmla="*/ 522 h 851"/>
                <a:gd name="T26" fmla="*/ 534 w 707"/>
                <a:gd name="T27" fmla="*/ 373 h 851"/>
                <a:gd name="T28" fmla="*/ 471 w 707"/>
                <a:gd name="T29" fmla="*/ 216 h 851"/>
                <a:gd name="T30" fmla="*/ 408 w 707"/>
                <a:gd name="T31" fmla="*/ 106 h 851"/>
                <a:gd name="T32" fmla="*/ 338 w 707"/>
                <a:gd name="T33" fmla="*/ 59 h 851"/>
                <a:gd name="T34" fmla="*/ 314 w 707"/>
                <a:gd name="T35" fmla="*/ 20 h 8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7"/>
                <a:gd name="T55" fmla="*/ 0 h 851"/>
                <a:gd name="T56" fmla="*/ 707 w 707"/>
                <a:gd name="T57" fmla="*/ 851 h 8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7" h="851">
                  <a:moveTo>
                    <a:pt x="314" y="20"/>
                  </a:moveTo>
                  <a:cubicBezTo>
                    <a:pt x="239" y="0"/>
                    <a:pt x="161" y="8"/>
                    <a:pt x="87" y="28"/>
                  </a:cubicBezTo>
                  <a:cubicBezTo>
                    <a:pt x="50" y="53"/>
                    <a:pt x="20" y="65"/>
                    <a:pt x="0" y="106"/>
                  </a:cubicBezTo>
                  <a:cubicBezTo>
                    <a:pt x="9" y="170"/>
                    <a:pt x="17" y="187"/>
                    <a:pt x="79" y="208"/>
                  </a:cubicBezTo>
                  <a:cubicBezTo>
                    <a:pt x="122" y="238"/>
                    <a:pt x="190" y="241"/>
                    <a:pt x="228" y="279"/>
                  </a:cubicBezTo>
                  <a:cubicBezTo>
                    <a:pt x="252" y="303"/>
                    <a:pt x="263" y="329"/>
                    <a:pt x="283" y="357"/>
                  </a:cubicBezTo>
                  <a:cubicBezTo>
                    <a:pt x="294" y="414"/>
                    <a:pt x="308" y="467"/>
                    <a:pt x="330" y="522"/>
                  </a:cubicBezTo>
                  <a:cubicBezTo>
                    <a:pt x="344" y="557"/>
                    <a:pt x="347" y="591"/>
                    <a:pt x="369" y="624"/>
                  </a:cubicBezTo>
                  <a:cubicBezTo>
                    <a:pt x="386" y="709"/>
                    <a:pt x="434" y="819"/>
                    <a:pt x="534" y="836"/>
                  </a:cubicBezTo>
                  <a:cubicBezTo>
                    <a:pt x="572" y="842"/>
                    <a:pt x="612" y="846"/>
                    <a:pt x="651" y="851"/>
                  </a:cubicBezTo>
                  <a:cubicBezTo>
                    <a:pt x="693" y="840"/>
                    <a:pt x="696" y="830"/>
                    <a:pt x="706" y="788"/>
                  </a:cubicBezTo>
                  <a:cubicBezTo>
                    <a:pt x="689" y="692"/>
                    <a:pt x="707" y="725"/>
                    <a:pt x="675" y="679"/>
                  </a:cubicBezTo>
                  <a:cubicBezTo>
                    <a:pt x="659" y="617"/>
                    <a:pt x="619" y="570"/>
                    <a:pt x="581" y="522"/>
                  </a:cubicBezTo>
                  <a:cubicBezTo>
                    <a:pt x="570" y="471"/>
                    <a:pt x="557" y="419"/>
                    <a:pt x="534" y="373"/>
                  </a:cubicBezTo>
                  <a:cubicBezTo>
                    <a:pt x="520" y="317"/>
                    <a:pt x="497" y="266"/>
                    <a:pt x="471" y="216"/>
                  </a:cubicBezTo>
                  <a:cubicBezTo>
                    <a:pt x="452" y="144"/>
                    <a:pt x="462" y="150"/>
                    <a:pt x="408" y="106"/>
                  </a:cubicBezTo>
                  <a:cubicBezTo>
                    <a:pt x="382" y="85"/>
                    <a:pt x="369" y="69"/>
                    <a:pt x="338" y="59"/>
                  </a:cubicBezTo>
                  <a:cubicBezTo>
                    <a:pt x="310" y="31"/>
                    <a:pt x="314" y="46"/>
                    <a:pt x="314" y="20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36" name="Freeform 18">
              <a:extLst>
                <a:ext uri="{FF2B5EF4-FFF2-40B4-BE49-F238E27FC236}">
                  <a16:creationId xmlns:a16="http://schemas.microsoft.com/office/drawing/2014/main" id="{B98DF413-2A82-C34E-8CFE-83B56D464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" y="1841"/>
              <a:ext cx="1012" cy="573"/>
            </a:xfrm>
            <a:custGeom>
              <a:avLst/>
              <a:gdLst>
                <a:gd name="T0" fmla="*/ 902 w 1012"/>
                <a:gd name="T1" fmla="*/ 269 h 573"/>
                <a:gd name="T2" fmla="*/ 824 w 1012"/>
                <a:gd name="T3" fmla="*/ 120 h 573"/>
                <a:gd name="T4" fmla="*/ 667 w 1012"/>
                <a:gd name="T5" fmla="*/ 81 h 573"/>
                <a:gd name="T6" fmla="*/ 298 w 1012"/>
                <a:gd name="T7" fmla="*/ 57 h 573"/>
                <a:gd name="T8" fmla="*/ 157 w 1012"/>
                <a:gd name="T9" fmla="*/ 26 h 573"/>
                <a:gd name="T10" fmla="*/ 47 w 1012"/>
                <a:gd name="T11" fmla="*/ 34 h 573"/>
                <a:gd name="T12" fmla="*/ 0 w 1012"/>
                <a:gd name="T13" fmla="*/ 143 h 573"/>
                <a:gd name="T14" fmla="*/ 165 w 1012"/>
                <a:gd name="T15" fmla="*/ 347 h 573"/>
                <a:gd name="T16" fmla="*/ 345 w 1012"/>
                <a:gd name="T17" fmla="*/ 394 h 573"/>
                <a:gd name="T18" fmla="*/ 643 w 1012"/>
                <a:gd name="T19" fmla="*/ 457 h 573"/>
                <a:gd name="T20" fmla="*/ 847 w 1012"/>
                <a:gd name="T21" fmla="*/ 567 h 573"/>
                <a:gd name="T22" fmla="*/ 941 w 1012"/>
                <a:gd name="T23" fmla="*/ 551 h 573"/>
                <a:gd name="T24" fmla="*/ 989 w 1012"/>
                <a:gd name="T25" fmla="*/ 489 h 573"/>
                <a:gd name="T26" fmla="*/ 1012 w 1012"/>
                <a:gd name="T27" fmla="*/ 418 h 573"/>
                <a:gd name="T28" fmla="*/ 902 w 1012"/>
                <a:gd name="T29" fmla="*/ 269 h 57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12"/>
                <a:gd name="T46" fmla="*/ 0 h 573"/>
                <a:gd name="T47" fmla="*/ 1012 w 1012"/>
                <a:gd name="T48" fmla="*/ 573 h 57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12" h="573">
                  <a:moveTo>
                    <a:pt x="902" y="269"/>
                  </a:moveTo>
                  <a:cubicBezTo>
                    <a:pt x="873" y="222"/>
                    <a:pt x="874" y="153"/>
                    <a:pt x="824" y="120"/>
                  </a:cubicBezTo>
                  <a:cubicBezTo>
                    <a:pt x="772" y="85"/>
                    <a:pt x="730" y="88"/>
                    <a:pt x="667" y="81"/>
                  </a:cubicBezTo>
                  <a:cubicBezTo>
                    <a:pt x="543" y="66"/>
                    <a:pt x="423" y="61"/>
                    <a:pt x="298" y="57"/>
                  </a:cubicBezTo>
                  <a:cubicBezTo>
                    <a:pt x="251" y="44"/>
                    <a:pt x="203" y="37"/>
                    <a:pt x="157" y="26"/>
                  </a:cubicBezTo>
                  <a:cubicBezTo>
                    <a:pt x="108" y="0"/>
                    <a:pt x="96" y="14"/>
                    <a:pt x="47" y="34"/>
                  </a:cubicBezTo>
                  <a:cubicBezTo>
                    <a:pt x="16" y="79"/>
                    <a:pt x="10" y="90"/>
                    <a:pt x="0" y="143"/>
                  </a:cubicBezTo>
                  <a:cubicBezTo>
                    <a:pt x="27" y="252"/>
                    <a:pt x="37" y="318"/>
                    <a:pt x="165" y="347"/>
                  </a:cubicBezTo>
                  <a:cubicBezTo>
                    <a:pt x="222" y="376"/>
                    <a:pt x="281" y="385"/>
                    <a:pt x="345" y="394"/>
                  </a:cubicBezTo>
                  <a:cubicBezTo>
                    <a:pt x="437" y="424"/>
                    <a:pt x="555" y="398"/>
                    <a:pt x="643" y="457"/>
                  </a:cubicBezTo>
                  <a:cubicBezTo>
                    <a:pt x="723" y="510"/>
                    <a:pt x="747" y="550"/>
                    <a:pt x="847" y="567"/>
                  </a:cubicBezTo>
                  <a:cubicBezTo>
                    <a:pt x="878" y="563"/>
                    <a:pt x="918" y="573"/>
                    <a:pt x="941" y="551"/>
                  </a:cubicBezTo>
                  <a:cubicBezTo>
                    <a:pt x="959" y="532"/>
                    <a:pt x="989" y="489"/>
                    <a:pt x="989" y="489"/>
                  </a:cubicBezTo>
                  <a:cubicBezTo>
                    <a:pt x="995" y="465"/>
                    <a:pt x="1012" y="418"/>
                    <a:pt x="1012" y="418"/>
                  </a:cubicBezTo>
                  <a:cubicBezTo>
                    <a:pt x="1000" y="339"/>
                    <a:pt x="974" y="305"/>
                    <a:pt x="902" y="26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37" name="Freeform 19">
              <a:extLst>
                <a:ext uri="{FF2B5EF4-FFF2-40B4-BE49-F238E27FC236}">
                  <a16:creationId xmlns:a16="http://schemas.microsoft.com/office/drawing/2014/main" id="{08A8F78A-5A2B-9B48-8CE3-E3AFF0969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0" y="1488"/>
              <a:ext cx="431" cy="690"/>
            </a:xfrm>
            <a:custGeom>
              <a:avLst/>
              <a:gdLst>
                <a:gd name="T0" fmla="*/ 313 w 431"/>
                <a:gd name="T1" fmla="*/ 683 h 690"/>
                <a:gd name="T2" fmla="*/ 431 w 431"/>
                <a:gd name="T3" fmla="*/ 486 h 690"/>
                <a:gd name="T4" fmla="*/ 408 w 431"/>
                <a:gd name="T5" fmla="*/ 385 h 690"/>
                <a:gd name="T6" fmla="*/ 361 w 431"/>
                <a:gd name="T7" fmla="*/ 204 h 690"/>
                <a:gd name="T8" fmla="*/ 337 w 431"/>
                <a:gd name="T9" fmla="*/ 134 h 690"/>
                <a:gd name="T10" fmla="*/ 235 w 431"/>
                <a:gd name="T11" fmla="*/ 32 h 690"/>
                <a:gd name="T12" fmla="*/ 164 w 431"/>
                <a:gd name="T13" fmla="*/ 0 h 690"/>
                <a:gd name="T14" fmla="*/ 78 w 431"/>
                <a:gd name="T15" fmla="*/ 39 h 690"/>
                <a:gd name="T16" fmla="*/ 23 w 431"/>
                <a:gd name="T17" fmla="*/ 94 h 690"/>
                <a:gd name="T18" fmla="*/ 0 w 431"/>
                <a:gd name="T19" fmla="*/ 188 h 690"/>
                <a:gd name="T20" fmla="*/ 39 w 431"/>
                <a:gd name="T21" fmla="*/ 283 h 690"/>
                <a:gd name="T22" fmla="*/ 55 w 431"/>
                <a:gd name="T23" fmla="*/ 306 h 690"/>
                <a:gd name="T24" fmla="*/ 78 w 431"/>
                <a:gd name="T25" fmla="*/ 322 h 690"/>
                <a:gd name="T26" fmla="*/ 110 w 431"/>
                <a:gd name="T27" fmla="*/ 400 h 690"/>
                <a:gd name="T28" fmla="*/ 164 w 431"/>
                <a:gd name="T29" fmla="*/ 565 h 690"/>
                <a:gd name="T30" fmla="*/ 204 w 431"/>
                <a:gd name="T31" fmla="*/ 628 h 690"/>
                <a:gd name="T32" fmla="*/ 290 w 431"/>
                <a:gd name="T33" fmla="*/ 690 h 690"/>
                <a:gd name="T34" fmla="*/ 298 w 431"/>
                <a:gd name="T35" fmla="*/ 667 h 690"/>
                <a:gd name="T36" fmla="*/ 274 w 431"/>
                <a:gd name="T37" fmla="*/ 675 h 690"/>
                <a:gd name="T38" fmla="*/ 298 w 431"/>
                <a:gd name="T39" fmla="*/ 683 h 690"/>
                <a:gd name="T40" fmla="*/ 313 w 431"/>
                <a:gd name="T41" fmla="*/ 683 h 6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31"/>
                <a:gd name="T64" fmla="*/ 0 h 690"/>
                <a:gd name="T65" fmla="*/ 431 w 431"/>
                <a:gd name="T66" fmla="*/ 690 h 6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31" h="690">
                  <a:moveTo>
                    <a:pt x="313" y="683"/>
                  </a:moveTo>
                  <a:cubicBezTo>
                    <a:pt x="396" y="627"/>
                    <a:pt x="412" y="578"/>
                    <a:pt x="431" y="486"/>
                  </a:cubicBezTo>
                  <a:cubicBezTo>
                    <a:pt x="425" y="451"/>
                    <a:pt x="418" y="418"/>
                    <a:pt x="408" y="385"/>
                  </a:cubicBezTo>
                  <a:cubicBezTo>
                    <a:pt x="398" y="321"/>
                    <a:pt x="383" y="263"/>
                    <a:pt x="361" y="204"/>
                  </a:cubicBezTo>
                  <a:cubicBezTo>
                    <a:pt x="351" y="179"/>
                    <a:pt x="353" y="156"/>
                    <a:pt x="337" y="134"/>
                  </a:cubicBezTo>
                  <a:cubicBezTo>
                    <a:pt x="311" y="100"/>
                    <a:pt x="265" y="62"/>
                    <a:pt x="235" y="32"/>
                  </a:cubicBezTo>
                  <a:cubicBezTo>
                    <a:pt x="216" y="13"/>
                    <a:pt x="164" y="0"/>
                    <a:pt x="164" y="0"/>
                  </a:cubicBezTo>
                  <a:cubicBezTo>
                    <a:pt x="130" y="8"/>
                    <a:pt x="108" y="24"/>
                    <a:pt x="78" y="39"/>
                  </a:cubicBezTo>
                  <a:cubicBezTo>
                    <a:pt x="59" y="57"/>
                    <a:pt x="29" y="68"/>
                    <a:pt x="23" y="94"/>
                  </a:cubicBezTo>
                  <a:cubicBezTo>
                    <a:pt x="15" y="125"/>
                    <a:pt x="8" y="156"/>
                    <a:pt x="0" y="188"/>
                  </a:cubicBezTo>
                  <a:cubicBezTo>
                    <a:pt x="7" y="231"/>
                    <a:pt x="2" y="258"/>
                    <a:pt x="39" y="283"/>
                  </a:cubicBezTo>
                  <a:cubicBezTo>
                    <a:pt x="44" y="290"/>
                    <a:pt x="48" y="299"/>
                    <a:pt x="55" y="306"/>
                  </a:cubicBezTo>
                  <a:cubicBezTo>
                    <a:pt x="61" y="312"/>
                    <a:pt x="72" y="314"/>
                    <a:pt x="78" y="322"/>
                  </a:cubicBezTo>
                  <a:cubicBezTo>
                    <a:pt x="92" y="340"/>
                    <a:pt x="102" y="377"/>
                    <a:pt x="110" y="400"/>
                  </a:cubicBezTo>
                  <a:cubicBezTo>
                    <a:pt x="116" y="473"/>
                    <a:pt x="113" y="512"/>
                    <a:pt x="164" y="565"/>
                  </a:cubicBezTo>
                  <a:cubicBezTo>
                    <a:pt x="183" y="621"/>
                    <a:pt x="166" y="602"/>
                    <a:pt x="204" y="628"/>
                  </a:cubicBezTo>
                  <a:cubicBezTo>
                    <a:pt x="228" y="665"/>
                    <a:pt x="247" y="677"/>
                    <a:pt x="290" y="690"/>
                  </a:cubicBezTo>
                  <a:cubicBezTo>
                    <a:pt x="292" y="682"/>
                    <a:pt x="303" y="672"/>
                    <a:pt x="298" y="667"/>
                  </a:cubicBezTo>
                  <a:cubicBezTo>
                    <a:pt x="291" y="661"/>
                    <a:pt x="274" y="666"/>
                    <a:pt x="274" y="675"/>
                  </a:cubicBezTo>
                  <a:cubicBezTo>
                    <a:pt x="274" y="683"/>
                    <a:pt x="290" y="680"/>
                    <a:pt x="298" y="683"/>
                  </a:cubicBezTo>
                  <a:cubicBezTo>
                    <a:pt x="324" y="673"/>
                    <a:pt x="326" y="669"/>
                    <a:pt x="313" y="68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97294" name="Line 20">
            <a:extLst>
              <a:ext uri="{FF2B5EF4-FFF2-40B4-BE49-F238E27FC236}">
                <a16:creationId xmlns:a16="http://schemas.microsoft.com/office/drawing/2014/main" id="{3D50EB34-F3FA-EC40-BB1C-D94B714E80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49613" y="3314700"/>
            <a:ext cx="762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5" name="Line 21">
            <a:extLst>
              <a:ext uri="{FF2B5EF4-FFF2-40B4-BE49-F238E27FC236}">
                <a16:creationId xmlns:a16="http://schemas.microsoft.com/office/drawing/2014/main" id="{FD6BEB48-4810-E443-B3D9-50A3955FE1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0613" y="2933700"/>
            <a:ext cx="1524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6" name="Line 22">
            <a:extLst>
              <a:ext uri="{FF2B5EF4-FFF2-40B4-BE49-F238E27FC236}">
                <a16:creationId xmlns:a16="http://schemas.microsoft.com/office/drawing/2014/main" id="{B5BB4F37-5BA2-9D4E-9D2A-CBB7D3B8CA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1863" y="2451100"/>
            <a:ext cx="101600" cy="381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7" name="Line 23">
            <a:extLst>
              <a:ext uri="{FF2B5EF4-FFF2-40B4-BE49-F238E27FC236}">
                <a16:creationId xmlns:a16="http://schemas.microsoft.com/office/drawing/2014/main" id="{D770C637-4A3A-BD47-9419-111F23C7B9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54663" y="3454400"/>
            <a:ext cx="762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8" name="Line 24">
            <a:extLst>
              <a:ext uri="{FF2B5EF4-FFF2-40B4-BE49-F238E27FC236}">
                <a16:creationId xmlns:a16="http://schemas.microsoft.com/office/drawing/2014/main" id="{F31273AA-13F8-004C-89C1-B5DEF173CE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21213" y="4229100"/>
            <a:ext cx="152400" cy="12065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9" name="Line 25">
            <a:extLst>
              <a:ext uri="{FF2B5EF4-FFF2-40B4-BE49-F238E27FC236}">
                <a16:creationId xmlns:a16="http://schemas.microsoft.com/office/drawing/2014/main" id="{B48A6CB7-5951-C749-A125-19BA7143B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8213" y="4229100"/>
            <a:ext cx="158750" cy="381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0" name="Line 26">
            <a:extLst>
              <a:ext uri="{FF2B5EF4-FFF2-40B4-BE49-F238E27FC236}">
                <a16:creationId xmlns:a16="http://schemas.microsoft.com/office/drawing/2014/main" id="{5378960E-CEAB-4546-8B64-9F7A603599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7163" y="36957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1" name="Line 27">
            <a:extLst>
              <a:ext uri="{FF2B5EF4-FFF2-40B4-BE49-F238E27FC236}">
                <a16:creationId xmlns:a16="http://schemas.microsoft.com/office/drawing/2014/main" id="{BCD8B2AF-D2D2-4C4D-BB88-8160F4A82D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2004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2" name="Line 28">
            <a:extLst>
              <a:ext uri="{FF2B5EF4-FFF2-40B4-BE49-F238E27FC236}">
                <a16:creationId xmlns:a16="http://schemas.microsoft.com/office/drawing/2014/main" id="{D10B770C-CACE-5E48-B2FB-142517DFADD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8413" y="290195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3" name="Line 29">
            <a:extLst>
              <a:ext uri="{FF2B5EF4-FFF2-40B4-BE49-F238E27FC236}">
                <a16:creationId xmlns:a16="http://schemas.microsoft.com/office/drawing/2014/main" id="{A618BD62-70B9-7A4B-A4E8-765D535D8B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8813" y="34671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4" name="Line 30">
            <a:extLst>
              <a:ext uri="{FF2B5EF4-FFF2-40B4-BE49-F238E27FC236}">
                <a16:creationId xmlns:a16="http://schemas.microsoft.com/office/drawing/2014/main" id="{D5F46EAB-6FEB-1445-B54B-BB89C35067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16413" y="3816350"/>
            <a:ext cx="120650" cy="317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5" name="Line 31">
            <a:extLst>
              <a:ext uri="{FF2B5EF4-FFF2-40B4-BE49-F238E27FC236}">
                <a16:creationId xmlns:a16="http://schemas.microsoft.com/office/drawing/2014/main" id="{2F223CE3-E897-E247-8650-DBB809DE03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9513" y="3568700"/>
            <a:ext cx="6350" cy="114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6" name="Line 32">
            <a:extLst>
              <a:ext uri="{FF2B5EF4-FFF2-40B4-BE49-F238E27FC236}">
                <a16:creationId xmlns:a16="http://schemas.microsoft.com/office/drawing/2014/main" id="{2D3BE01B-F991-9C48-ABBE-E539AC17B93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2063" y="314325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7" name="Line 33">
            <a:extLst>
              <a:ext uri="{FF2B5EF4-FFF2-40B4-BE49-F238E27FC236}">
                <a16:creationId xmlns:a16="http://schemas.microsoft.com/office/drawing/2014/main" id="{2B9CE459-730A-F24B-B5EF-6832298983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7563" y="29083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8" name="Line 34">
            <a:extLst>
              <a:ext uri="{FF2B5EF4-FFF2-40B4-BE49-F238E27FC236}">
                <a16:creationId xmlns:a16="http://schemas.microsoft.com/office/drawing/2014/main" id="{B0015C0B-FA14-7D46-9362-191259F5E1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5113" y="3924300"/>
            <a:ext cx="12700" cy="101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9" name="Line 35">
            <a:extLst>
              <a:ext uri="{FF2B5EF4-FFF2-40B4-BE49-F238E27FC236}">
                <a16:creationId xmlns:a16="http://schemas.microsoft.com/office/drawing/2014/main" id="{606F3889-630E-124D-9300-9ABB92B38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2513" y="38481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10" name="Line 36">
            <a:extLst>
              <a:ext uri="{FF2B5EF4-FFF2-40B4-BE49-F238E27FC236}">
                <a16:creationId xmlns:a16="http://schemas.microsoft.com/office/drawing/2014/main" id="{2608304A-1936-8C41-A1F0-4F8270237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73663" y="35433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11" name="Line 37">
            <a:extLst>
              <a:ext uri="{FF2B5EF4-FFF2-40B4-BE49-F238E27FC236}">
                <a16:creationId xmlns:a16="http://schemas.microsoft.com/office/drawing/2014/main" id="{B276502D-F2E2-364C-8B9B-3ABE156DE4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18113" y="2940050"/>
            <a:ext cx="127000" cy="63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12" name="Line 38">
            <a:extLst>
              <a:ext uri="{FF2B5EF4-FFF2-40B4-BE49-F238E27FC236}">
                <a16:creationId xmlns:a16="http://schemas.microsoft.com/office/drawing/2014/main" id="{C0FDCA36-AA0F-4D4A-89BB-48A163C6B3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9913" y="29210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13" name="Line 39">
            <a:extLst>
              <a:ext uri="{FF2B5EF4-FFF2-40B4-BE49-F238E27FC236}">
                <a16:creationId xmlns:a16="http://schemas.microsoft.com/office/drawing/2014/main" id="{E4E757D5-8C90-AE41-A6BF-0B0308D73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9813" y="31369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14" name="Line 40">
            <a:extLst>
              <a:ext uri="{FF2B5EF4-FFF2-40B4-BE49-F238E27FC236}">
                <a16:creationId xmlns:a16="http://schemas.microsoft.com/office/drawing/2014/main" id="{04BD186B-94D9-BE43-A215-C0D73AA9E2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363" y="25781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15" name="Oval 41">
            <a:extLst>
              <a:ext uri="{FF2B5EF4-FFF2-40B4-BE49-F238E27FC236}">
                <a16:creationId xmlns:a16="http://schemas.microsoft.com/office/drawing/2014/main" id="{A8F9D0F1-136F-3D48-B899-E309B65D2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1905000"/>
            <a:ext cx="3657600" cy="3200400"/>
          </a:xfrm>
          <a:prstGeom prst="ellipse">
            <a:avLst/>
          </a:prstGeom>
          <a:noFill/>
          <a:ln w="152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7146" name="Text Box 42">
            <a:extLst>
              <a:ext uri="{FF2B5EF4-FFF2-40B4-BE49-F238E27FC236}">
                <a16:creationId xmlns:a16="http://schemas.microsoft.com/office/drawing/2014/main" id="{88ECD594-0AF1-B741-A4C7-9A500DA40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29200"/>
            <a:ext cx="2452688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CC0000"/>
                </a:solidFill>
                <a:latin typeface="Helvetica" charset="0"/>
                <a:ea typeface="+mn-ea"/>
              </a:rPr>
              <a:t>Tight Junctions</a:t>
            </a:r>
          </a:p>
        </p:txBody>
      </p:sp>
      <p:sp>
        <p:nvSpPr>
          <p:cNvPr id="47147" name="Text Box 43">
            <a:extLst>
              <a:ext uri="{FF2B5EF4-FFF2-40B4-BE49-F238E27FC236}">
                <a16:creationId xmlns:a16="http://schemas.microsoft.com/office/drawing/2014/main" id="{4AEB4111-6D11-C74D-B4E1-E0201B892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495800"/>
            <a:ext cx="2301875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accent2"/>
                </a:solidFill>
                <a:latin typeface="Helvetica" charset="0"/>
                <a:ea typeface="+mn-ea"/>
              </a:rPr>
              <a:t>Gap Junctions</a:t>
            </a:r>
          </a:p>
        </p:txBody>
      </p:sp>
      <p:grpSp>
        <p:nvGrpSpPr>
          <p:cNvPr id="97318" name="Group 44">
            <a:extLst>
              <a:ext uri="{FF2B5EF4-FFF2-40B4-BE49-F238E27FC236}">
                <a16:creationId xmlns:a16="http://schemas.microsoft.com/office/drawing/2014/main" id="{945BEACD-0777-6C4B-ACAF-EA96FE2FF2BC}"/>
              </a:ext>
            </a:extLst>
          </p:cNvPr>
          <p:cNvGrpSpPr>
            <a:grpSpLocks/>
          </p:cNvGrpSpPr>
          <p:nvPr/>
        </p:nvGrpSpPr>
        <p:grpSpPr bwMode="auto">
          <a:xfrm>
            <a:off x="2106613" y="4114800"/>
            <a:ext cx="2774950" cy="876300"/>
            <a:chOff x="1104" y="2592"/>
            <a:chExt cx="1748" cy="552"/>
          </a:xfrm>
        </p:grpSpPr>
        <p:sp>
          <p:nvSpPr>
            <p:cNvPr id="97329" name="Oval 45">
              <a:extLst>
                <a:ext uri="{FF2B5EF4-FFF2-40B4-BE49-F238E27FC236}">
                  <a16:creationId xmlns:a16="http://schemas.microsoft.com/office/drawing/2014/main" id="{77A12982-B5C0-A843-886A-5BE70E224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2609"/>
              <a:ext cx="288" cy="19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30" name="Line 46">
              <a:extLst>
                <a:ext uri="{FF2B5EF4-FFF2-40B4-BE49-F238E27FC236}">
                  <a16:creationId xmlns:a16="http://schemas.microsoft.com/office/drawing/2014/main" id="{1B54DFDD-0C17-3D4D-AF17-2BB1FDAE4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2760"/>
              <a:ext cx="864" cy="38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31" name="Line 47">
              <a:extLst>
                <a:ext uri="{FF2B5EF4-FFF2-40B4-BE49-F238E27FC236}">
                  <a16:creationId xmlns:a16="http://schemas.microsoft.com/office/drawing/2014/main" id="{62675061-94F0-274A-B731-BA520B16B2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2768"/>
              <a:ext cx="1489" cy="376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32" name="Oval 48">
              <a:extLst>
                <a:ext uri="{FF2B5EF4-FFF2-40B4-BE49-F238E27FC236}">
                  <a16:creationId xmlns:a16="http://schemas.microsoft.com/office/drawing/2014/main" id="{23F61628-05E9-844A-854F-F1D053AB9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6" y="2592"/>
              <a:ext cx="288" cy="19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97319" name="Group 49">
            <a:extLst>
              <a:ext uri="{FF2B5EF4-FFF2-40B4-BE49-F238E27FC236}">
                <a16:creationId xmlns:a16="http://schemas.microsoft.com/office/drawing/2014/main" id="{8CE2E366-C53C-7749-8737-2879A63FADEF}"/>
              </a:ext>
            </a:extLst>
          </p:cNvPr>
          <p:cNvGrpSpPr>
            <a:grpSpLocks/>
          </p:cNvGrpSpPr>
          <p:nvPr/>
        </p:nvGrpSpPr>
        <p:grpSpPr bwMode="auto">
          <a:xfrm>
            <a:off x="4926013" y="3086100"/>
            <a:ext cx="2286000" cy="1295400"/>
            <a:chOff x="2880" y="1944"/>
            <a:chExt cx="1440" cy="816"/>
          </a:xfrm>
        </p:grpSpPr>
        <p:sp>
          <p:nvSpPr>
            <p:cNvPr id="97325" name="Oval 50">
              <a:extLst>
                <a:ext uri="{FF2B5EF4-FFF2-40B4-BE49-F238E27FC236}">
                  <a16:creationId xmlns:a16="http://schemas.microsoft.com/office/drawing/2014/main" id="{C253F4DE-D494-E948-AB3D-44D639894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184"/>
              <a:ext cx="194" cy="13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26" name="Oval 51">
              <a:extLst>
                <a:ext uri="{FF2B5EF4-FFF2-40B4-BE49-F238E27FC236}">
                  <a16:creationId xmlns:a16="http://schemas.microsoft.com/office/drawing/2014/main" id="{19460BC7-F89A-F64A-B196-1E713B5E7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944"/>
              <a:ext cx="194" cy="137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7327" name="Line 52">
              <a:extLst>
                <a:ext uri="{FF2B5EF4-FFF2-40B4-BE49-F238E27FC236}">
                  <a16:creationId xmlns:a16="http://schemas.microsoft.com/office/drawing/2014/main" id="{76E823DB-50F5-3E44-BFEE-E86B4F08B4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40"/>
              <a:ext cx="1248" cy="7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28" name="Line 53">
              <a:extLst>
                <a:ext uri="{FF2B5EF4-FFF2-40B4-BE49-F238E27FC236}">
                  <a16:creationId xmlns:a16="http://schemas.microsoft.com/office/drawing/2014/main" id="{D4D1DD34-07FB-DA43-8B32-15B8E2252E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280"/>
              <a:ext cx="1152" cy="48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59" name="Text Box 55">
            <a:extLst>
              <a:ext uri="{FF2B5EF4-FFF2-40B4-BE49-F238E27FC236}">
                <a16:creationId xmlns:a16="http://schemas.microsoft.com/office/drawing/2014/main" id="{F3A0BCFA-51C8-BF45-952E-E5DB4E82B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810000"/>
            <a:ext cx="6921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CC0066"/>
                </a:solidFill>
              </a:rPr>
              <a:t>Na</a:t>
            </a:r>
            <a:r>
              <a:rPr lang="en-US" altLang="en-US" sz="2400" baseline="30000">
                <a:solidFill>
                  <a:srgbClr val="CC0066"/>
                </a:solidFill>
              </a:rPr>
              <a:t>+</a:t>
            </a:r>
            <a:endParaRPr lang="en-US" altLang="en-US" sz="2400">
              <a:solidFill>
                <a:srgbClr val="CC0066"/>
              </a:solidFill>
            </a:endParaRPr>
          </a:p>
        </p:txBody>
      </p:sp>
      <p:sp>
        <p:nvSpPr>
          <p:cNvPr id="97321" name="Line 56">
            <a:extLst>
              <a:ext uri="{FF2B5EF4-FFF2-40B4-BE49-F238E27FC236}">
                <a16:creationId xmlns:a16="http://schemas.microsoft.com/office/drawing/2014/main" id="{6E4288E3-1CA6-1F46-9927-36DA76F268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3581400"/>
            <a:ext cx="1828800" cy="457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62" name="Text Box 58">
            <a:extLst>
              <a:ext uri="{FF2B5EF4-FFF2-40B4-BE49-F238E27FC236}">
                <a16:creationId xmlns:a16="http://schemas.microsoft.com/office/drawing/2014/main" id="{613610AD-0A61-B24D-9ABF-A7D07E6CB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974975"/>
            <a:ext cx="754063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FF9900"/>
                </a:solidFill>
              </a:rPr>
              <a:t>H</a:t>
            </a:r>
            <a:r>
              <a:rPr lang="en-US" altLang="en-US" sz="2400" baseline="-25000">
                <a:solidFill>
                  <a:srgbClr val="FF9900"/>
                </a:solidFill>
              </a:rPr>
              <a:t>2</a:t>
            </a:r>
            <a:r>
              <a:rPr lang="en-US" altLang="en-US" sz="2400">
                <a:solidFill>
                  <a:srgbClr val="FF9900"/>
                </a:solidFill>
              </a:rPr>
              <a:t>O</a:t>
            </a:r>
          </a:p>
        </p:txBody>
      </p:sp>
      <p:sp>
        <p:nvSpPr>
          <p:cNvPr id="97323" name="Line 59">
            <a:extLst>
              <a:ext uri="{FF2B5EF4-FFF2-40B4-BE49-F238E27FC236}">
                <a16:creationId xmlns:a16="http://schemas.microsoft.com/office/drawing/2014/main" id="{E5877BE0-5A39-6641-B717-B2AFE91A7F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1905000" cy="3048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24" name="Text Box 60">
            <a:extLst>
              <a:ext uri="{FF2B5EF4-FFF2-40B4-BE49-F238E27FC236}">
                <a16:creationId xmlns:a16="http://schemas.microsoft.com/office/drawing/2014/main" id="{A8590590-6AB2-C243-805C-632E540FA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905000"/>
            <a:ext cx="1349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/>
              <a:t>Morula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65">
            <a:extLst>
              <a:ext uri="{FF2B5EF4-FFF2-40B4-BE49-F238E27FC236}">
                <a16:creationId xmlns:a16="http://schemas.microsoft.com/office/drawing/2014/main" id="{2F6C80F5-15F4-AC41-A34D-46CC9EE86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905000"/>
            <a:ext cx="1349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/>
              <a:t>Morula</a:t>
            </a:r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5BF568F8-EAB4-2A45-90EE-6090D7618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Blastocoel Formation</a:t>
            </a:r>
          </a:p>
        </p:txBody>
      </p:sp>
      <p:sp>
        <p:nvSpPr>
          <p:cNvPr id="99332" name="Freeform 5">
            <a:extLst>
              <a:ext uri="{FF2B5EF4-FFF2-40B4-BE49-F238E27FC236}">
                <a16:creationId xmlns:a16="http://schemas.microsoft.com/office/drawing/2014/main" id="{7EC271BA-03E2-7443-873C-0D3F453A2F0B}"/>
              </a:ext>
            </a:extLst>
          </p:cNvPr>
          <p:cNvSpPr>
            <a:spLocks/>
          </p:cNvSpPr>
          <p:nvPr/>
        </p:nvSpPr>
        <p:spPr bwMode="auto">
          <a:xfrm>
            <a:off x="3429000" y="3429000"/>
            <a:ext cx="609600" cy="652463"/>
          </a:xfrm>
          <a:custGeom>
            <a:avLst/>
            <a:gdLst>
              <a:gd name="T0" fmla="*/ 307278 w 492"/>
              <a:gd name="T1" fmla="*/ 82657 h 371"/>
              <a:gd name="T2" fmla="*/ 34693 w 492"/>
              <a:gd name="T3" fmla="*/ 165314 h 371"/>
              <a:gd name="T4" fmla="*/ 6195 w 492"/>
              <a:gd name="T5" fmla="*/ 207522 h 371"/>
              <a:gd name="T6" fmla="*/ 16107 w 492"/>
              <a:gd name="T7" fmla="*/ 524081 h 371"/>
              <a:gd name="T8" fmla="*/ 26020 w 492"/>
              <a:gd name="T9" fmla="*/ 592669 h 371"/>
              <a:gd name="T10" fmla="*/ 64429 w 492"/>
              <a:gd name="T11" fmla="*/ 606738 h 371"/>
              <a:gd name="T12" fmla="*/ 239132 w 492"/>
              <a:gd name="T13" fmla="*/ 648946 h 371"/>
              <a:gd name="T14" fmla="*/ 327102 w 492"/>
              <a:gd name="T15" fmla="*/ 634876 h 371"/>
              <a:gd name="T16" fmla="*/ 413834 w 492"/>
              <a:gd name="T17" fmla="*/ 497701 h 371"/>
              <a:gd name="T18" fmla="*/ 589776 w 492"/>
              <a:gd name="T19" fmla="*/ 233902 h 371"/>
              <a:gd name="T20" fmla="*/ 589776 w 492"/>
              <a:gd name="T21" fmla="*/ 96726 h 371"/>
              <a:gd name="T22" fmla="*/ 433659 w 492"/>
              <a:gd name="T23" fmla="*/ 0 h 371"/>
              <a:gd name="T24" fmla="*/ 307278 w 492"/>
              <a:gd name="T25" fmla="*/ 82657 h 3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92"/>
              <a:gd name="T40" fmla="*/ 0 h 371"/>
              <a:gd name="T41" fmla="*/ 492 w 492"/>
              <a:gd name="T42" fmla="*/ 371 h 37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92" h="371">
                <a:moveTo>
                  <a:pt x="248" y="47"/>
                </a:moveTo>
                <a:cubicBezTo>
                  <a:pt x="164" y="53"/>
                  <a:pt x="102" y="58"/>
                  <a:pt x="28" y="94"/>
                </a:cubicBezTo>
                <a:cubicBezTo>
                  <a:pt x="20" y="102"/>
                  <a:pt x="5" y="106"/>
                  <a:pt x="5" y="118"/>
                </a:cubicBezTo>
                <a:cubicBezTo>
                  <a:pt x="0" y="177"/>
                  <a:pt x="8" y="238"/>
                  <a:pt x="13" y="298"/>
                </a:cubicBezTo>
                <a:cubicBezTo>
                  <a:pt x="13" y="311"/>
                  <a:pt x="12" y="326"/>
                  <a:pt x="21" y="337"/>
                </a:cubicBezTo>
                <a:cubicBezTo>
                  <a:pt x="27" y="345"/>
                  <a:pt x="41" y="342"/>
                  <a:pt x="52" y="345"/>
                </a:cubicBezTo>
                <a:cubicBezTo>
                  <a:pt x="99" y="354"/>
                  <a:pt x="145" y="362"/>
                  <a:pt x="193" y="369"/>
                </a:cubicBezTo>
                <a:cubicBezTo>
                  <a:pt x="216" y="366"/>
                  <a:pt x="242" y="371"/>
                  <a:pt x="264" y="361"/>
                </a:cubicBezTo>
                <a:cubicBezTo>
                  <a:pt x="302" y="341"/>
                  <a:pt x="312" y="312"/>
                  <a:pt x="334" y="283"/>
                </a:cubicBezTo>
                <a:cubicBezTo>
                  <a:pt x="372" y="228"/>
                  <a:pt x="419" y="170"/>
                  <a:pt x="476" y="133"/>
                </a:cubicBezTo>
                <a:cubicBezTo>
                  <a:pt x="481" y="109"/>
                  <a:pt x="492" y="77"/>
                  <a:pt x="476" y="55"/>
                </a:cubicBezTo>
                <a:cubicBezTo>
                  <a:pt x="445" y="13"/>
                  <a:pt x="394" y="9"/>
                  <a:pt x="350" y="0"/>
                </a:cubicBezTo>
                <a:cubicBezTo>
                  <a:pt x="314" y="7"/>
                  <a:pt x="266" y="11"/>
                  <a:pt x="248" y="47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33" name="Freeform 7">
            <a:extLst>
              <a:ext uri="{FF2B5EF4-FFF2-40B4-BE49-F238E27FC236}">
                <a16:creationId xmlns:a16="http://schemas.microsoft.com/office/drawing/2014/main" id="{4CC17587-2057-6B4B-B769-A9C80D61C452}"/>
              </a:ext>
            </a:extLst>
          </p:cNvPr>
          <p:cNvSpPr>
            <a:spLocks/>
          </p:cNvSpPr>
          <p:nvPr/>
        </p:nvSpPr>
        <p:spPr bwMode="auto">
          <a:xfrm>
            <a:off x="3435350" y="3006725"/>
            <a:ext cx="908050" cy="574675"/>
          </a:xfrm>
          <a:custGeom>
            <a:avLst/>
            <a:gdLst>
              <a:gd name="T0" fmla="*/ 338678 w 555"/>
              <a:gd name="T1" fmla="*/ 11436 h 402"/>
              <a:gd name="T2" fmla="*/ 44175 w 555"/>
              <a:gd name="T3" fmla="*/ 280190 h 402"/>
              <a:gd name="T4" fmla="*/ 4908 w 555"/>
              <a:gd name="T5" fmla="*/ 516064 h 402"/>
              <a:gd name="T6" fmla="*/ 17997 w 555"/>
              <a:gd name="T7" fmla="*/ 560380 h 402"/>
              <a:gd name="T8" fmla="*/ 544830 w 555"/>
              <a:gd name="T9" fmla="*/ 516064 h 402"/>
              <a:gd name="T10" fmla="*/ 659359 w 555"/>
              <a:gd name="T11" fmla="*/ 460312 h 402"/>
              <a:gd name="T12" fmla="*/ 723168 w 555"/>
              <a:gd name="T13" fmla="*/ 347378 h 402"/>
              <a:gd name="T14" fmla="*/ 762435 w 555"/>
              <a:gd name="T15" fmla="*/ 224438 h 402"/>
              <a:gd name="T16" fmla="*/ 890053 w 555"/>
              <a:gd name="T17" fmla="*/ 134377 h 402"/>
              <a:gd name="T18" fmla="*/ 865511 w 555"/>
              <a:gd name="T19" fmla="*/ 22873 h 402"/>
              <a:gd name="T20" fmla="*/ 492474 w 555"/>
              <a:gd name="T21" fmla="*/ 11436 h 402"/>
              <a:gd name="T22" fmla="*/ 454843 w 555"/>
              <a:gd name="T23" fmla="*/ 0 h 402"/>
              <a:gd name="T24" fmla="*/ 338678 w 555"/>
              <a:gd name="T25" fmla="*/ 11436 h 40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555"/>
              <a:gd name="T40" fmla="*/ 0 h 402"/>
              <a:gd name="T41" fmla="*/ 555 w 555"/>
              <a:gd name="T42" fmla="*/ 402 h 40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555" h="402">
                <a:moveTo>
                  <a:pt x="207" y="8"/>
                </a:moveTo>
                <a:cubicBezTo>
                  <a:pt x="129" y="61"/>
                  <a:pt x="81" y="122"/>
                  <a:pt x="27" y="196"/>
                </a:cubicBezTo>
                <a:cubicBezTo>
                  <a:pt x="12" y="252"/>
                  <a:pt x="8" y="300"/>
                  <a:pt x="3" y="361"/>
                </a:cubicBezTo>
                <a:cubicBezTo>
                  <a:pt x="5" y="371"/>
                  <a:pt x="0" y="390"/>
                  <a:pt x="11" y="392"/>
                </a:cubicBezTo>
                <a:cubicBezTo>
                  <a:pt x="113" y="402"/>
                  <a:pt x="231" y="394"/>
                  <a:pt x="333" y="361"/>
                </a:cubicBezTo>
                <a:cubicBezTo>
                  <a:pt x="356" y="344"/>
                  <a:pt x="379" y="338"/>
                  <a:pt x="403" y="322"/>
                </a:cubicBezTo>
                <a:cubicBezTo>
                  <a:pt x="419" y="297"/>
                  <a:pt x="431" y="270"/>
                  <a:pt x="442" y="243"/>
                </a:cubicBezTo>
                <a:cubicBezTo>
                  <a:pt x="449" y="221"/>
                  <a:pt x="452" y="175"/>
                  <a:pt x="466" y="157"/>
                </a:cubicBezTo>
                <a:cubicBezTo>
                  <a:pt x="476" y="142"/>
                  <a:pt x="526" y="106"/>
                  <a:pt x="544" y="94"/>
                </a:cubicBezTo>
                <a:cubicBezTo>
                  <a:pt x="555" y="61"/>
                  <a:pt x="547" y="44"/>
                  <a:pt x="529" y="16"/>
                </a:cubicBezTo>
                <a:cubicBezTo>
                  <a:pt x="452" y="29"/>
                  <a:pt x="377" y="16"/>
                  <a:pt x="301" y="8"/>
                </a:cubicBezTo>
                <a:cubicBezTo>
                  <a:pt x="293" y="5"/>
                  <a:pt x="286" y="0"/>
                  <a:pt x="278" y="0"/>
                </a:cubicBezTo>
                <a:cubicBezTo>
                  <a:pt x="256" y="0"/>
                  <a:pt x="223" y="24"/>
                  <a:pt x="207" y="8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34" name="Freeform 8">
            <a:extLst>
              <a:ext uri="{FF2B5EF4-FFF2-40B4-BE49-F238E27FC236}">
                <a16:creationId xmlns:a16="http://schemas.microsoft.com/office/drawing/2014/main" id="{8CF34FC7-F927-414B-863A-A6EF39F519AF}"/>
              </a:ext>
            </a:extLst>
          </p:cNvPr>
          <p:cNvSpPr>
            <a:spLocks/>
          </p:cNvSpPr>
          <p:nvPr/>
        </p:nvSpPr>
        <p:spPr bwMode="auto">
          <a:xfrm>
            <a:off x="4038600" y="2655888"/>
            <a:ext cx="908050" cy="544512"/>
          </a:xfrm>
          <a:custGeom>
            <a:avLst/>
            <a:gdLst>
              <a:gd name="T0" fmla="*/ 871538 w 572"/>
              <a:gd name="T1" fmla="*/ 2612 h 417"/>
              <a:gd name="T2" fmla="*/ 733425 w 572"/>
              <a:gd name="T3" fmla="*/ 32645 h 417"/>
              <a:gd name="T4" fmla="*/ 684213 w 572"/>
              <a:gd name="T5" fmla="*/ 53537 h 417"/>
              <a:gd name="T6" fmla="*/ 360363 w 572"/>
              <a:gd name="T7" fmla="*/ 144942 h 417"/>
              <a:gd name="T8" fmla="*/ 0 w 572"/>
              <a:gd name="T9" fmla="*/ 248099 h 417"/>
              <a:gd name="T10" fmla="*/ 136525 w 572"/>
              <a:gd name="T11" fmla="*/ 339504 h 417"/>
              <a:gd name="T12" fmla="*/ 211138 w 572"/>
              <a:gd name="T13" fmla="*/ 360396 h 417"/>
              <a:gd name="T14" fmla="*/ 249238 w 572"/>
              <a:gd name="T15" fmla="*/ 370843 h 417"/>
              <a:gd name="T16" fmla="*/ 273050 w 572"/>
              <a:gd name="T17" fmla="*/ 402182 h 417"/>
              <a:gd name="T18" fmla="*/ 298450 w 572"/>
              <a:gd name="T19" fmla="*/ 463553 h 417"/>
              <a:gd name="T20" fmla="*/ 385763 w 572"/>
              <a:gd name="T21" fmla="*/ 483140 h 417"/>
              <a:gd name="T22" fmla="*/ 460375 w 572"/>
              <a:gd name="T23" fmla="*/ 524925 h 417"/>
              <a:gd name="T24" fmla="*/ 496888 w 572"/>
              <a:gd name="T25" fmla="*/ 544512 h 417"/>
              <a:gd name="T26" fmla="*/ 671513 w 572"/>
              <a:gd name="T27" fmla="*/ 534066 h 417"/>
              <a:gd name="T28" fmla="*/ 908050 w 572"/>
              <a:gd name="T29" fmla="*/ 330363 h 417"/>
              <a:gd name="T30" fmla="*/ 871538 w 572"/>
              <a:gd name="T31" fmla="*/ 2612 h 4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2"/>
              <a:gd name="T49" fmla="*/ 0 h 417"/>
              <a:gd name="T50" fmla="*/ 572 w 572"/>
              <a:gd name="T51" fmla="*/ 417 h 4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2" h="417">
                <a:moveTo>
                  <a:pt x="549" y="2"/>
                </a:moveTo>
                <a:cubicBezTo>
                  <a:pt x="495" y="35"/>
                  <a:pt x="559" y="0"/>
                  <a:pt x="462" y="25"/>
                </a:cubicBezTo>
                <a:cubicBezTo>
                  <a:pt x="450" y="27"/>
                  <a:pt x="441" y="36"/>
                  <a:pt x="431" y="41"/>
                </a:cubicBezTo>
                <a:cubicBezTo>
                  <a:pt x="366" y="65"/>
                  <a:pt x="295" y="98"/>
                  <a:pt x="227" y="111"/>
                </a:cubicBezTo>
                <a:cubicBezTo>
                  <a:pt x="171" y="149"/>
                  <a:pt x="70" y="171"/>
                  <a:pt x="0" y="190"/>
                </a:cubicBezTo>
                <a:cubicBezTo>
                  <a:pt x="14" y="246"/>
                  <a:pt x="40" y="246"/>
                  <a:pt x="86" y="260"/>
                </a:cubicBezTo>
                <a:cubicBezTo>
                  <a:pt x="101" y="264"/>
                  <a:pt x="117" y="270"/>
                  <a:pt x="133" y="276"/>
                </a:cubicBezTo>
                <a:cubicBezTo>
                  <a:pt x="140" y="278"/>
                  <a:pt x="157" y="284"/>
                  <a:pt x="157" y="284"/>
                </a:cubicBezTo>
                <a:cubicBezTo>
                  <a:pt x="162" y="292"/>
                  <a:pt x="168" y="299"/>
                  <a:pt x="172" y="308"/>
                </a:cubicBezTo>
                <a:cubicBezTo>
                  <a:pt x="178" y="323"/>
                  <a:pt x="171" y="351"/>
                  <a:pt x="188" y="355"/>
                </a:cubicBezTo>
                <a:cubicBezTo>
                  <a:pt x="227" y="363"/>
                  <a:pt x="208" y="358"/>
                  <a:pt x="243" y="370"/>
                </a:cubicBezTo>
                <a:cubicBezTo>
                  <a:pt x="258" y="380"/>
                  <a:pt x="274" y="391"/>
                  <a:pt x="290" y="402"/>
                </a:cubicBezTo>
                <a:cubicBezTo>
                  <a:pt x="297" y="407"/>
                  <a:pt x="313" y="417"/>
                  <a:pt x="313" y="417"/>
                </a:cubicBezTo>
                <a:cubicBezTo>
                  <a:pt x="349" y="414"/>
                  <a:pt x="386" y="413"/>
                  <a:pt x="423" y="409"/>
                </a:cubicBezTo>
                <a:cubicBezTo>
                  <a:pt x="498" y="400"/>
                  <a:pt x="536" y="308"/>
                  <a:pt x="572" y="253"/>
                </a:cubicBezTo>
                <a:cubicBezTo>
                  <a:pt x="567" y="174"/>
                  <a:pt x="549" y="81"/>
                  <a:pt x="549" y="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35" name="Freeform 9">
            <a:extLst>
              <a:ext uri="{FF2B5EF4-FFF2-40B4-BE49-F238E27FC236}">
                <a16:creationId xmlns:a16="http://schemas.microsoft.com/office/drawing/2014/main" id="{2840D3EC-E5B9-0A40-8BEB-2F2DE8655B48}"/>
              </a:ext>
            </a:extLst>
          </p:cNvPr>
          <p:cNvSpPr>
            <a:spLocks/>
          </p:cNvSpPr>
          <p:nvPr/>
        </p:nvSpPr>
        <p:spPr bwMode="auto">
          <a:xfrm>
            <a:off x="4876800" y="2808288"/>
            <a:ext cx="542925" cy="544512"/>
          </a:xfrm>
          <a:custGeom>
            <a:avLst/>
            <a:gdLst>
              <a:gd name="T0" fmla="*/ 508223 w 485"/>
              <a:gd name="T1" fmla="*/ 31309 h 400"/>
              <a:gd name="T2" fmla="*/ 394040 w 485"/>
              <a:gd name="T3" fmla="*/ 0 h 400"/>
              <a:gd name="T4" fmla="*/ 279858 w 485"/>
              <a:gd name="T5" fmla="*/ 31309 h 400"/>
              <a:gd name="T6" fmla="*/ 252992 w 485"/>
              <a:gd name="T7" fmla="*/ 42200 h 400"/>
              <a:gd name="T8" fmla="*/ 227245 w 485"/>
              <a:gd name="T9" fmla="*/ 63980 h 400"/>
              <a:gd name="T10" fmla="*/ 209334 w 485"/>
              <a:gd name="T11" fmla="*/ 95290 h 400"/>
              <a:gd name="T12" fmla="*/ 16791 w 485"/>
              <a:gd name="T13" fmla="*/ 117070 h 400"/>
              <a:gd name="T14" fmla="*/ 33583 w 485"/>
              <a:gd name="T15" fmla="*/ 288591 h 400"/>
              <a:gd name="T16" fmla="*/ 51494 w 485"/>
              <a:gd name="T17" fmla="*/ 352572 h 400"/>
              <a:gd name="T18" fmla="*/ 60449 w 485"/>
              <a:gd name="T19" fmla="*/ 383881 h 400"/>
              <a:gd name="T20" fmla="*/ 104107 w 485"/>
              <a:gd name="T21" fmla="*/ 544512 h 400"/>
              <a:gd name="T22" fmla="*/ 165676 w 485"/>
              <a:gd name="T23" fmla="*/ 533622 h 400"/>
              <a:gd name="T24" fmla="*/ 192542 w 485"/>
              <a:gd name="T25" fmla="*/ 511841 h 400"/>
              <a:gd name="T26" fmla="*/ 261947 w 485"/>
              <a:gd name="T27" fmla="*/ 533622 h 400"/>
              <a:gd name="T28" fmla="*/ 420907 w 485"/>
              <a:gd name="T29" fmla="*/ 372991 h 400"/>
              <a:gd name="T30" fmla="*/ 446654 w 485"/>
              <a:gd name="T31" fmla="*/ 352572 h 400"/>
              <a:gd name="T32" fmla="*/ 542925 w 485"/>
              <a:gd name="T33" fmla="*/ 170160 h 400"/>
              <a:gd name="T34" fmla="*/ 508223 w 485"/>
              <a:gd name="T35" fmla="*/ 63980 h 400"/>
              <a:gd name="T36" fmla="*/ 481356 w 485"/>
              <a:gd name="T37" fmla="*/ 42200 h 400"/>
              <a:gd name="T38" fmla="*/ 508223 w 485"/>
              <a:gd name="T39" fmla="*/ 31309 h 40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85"/>
              <a:gd name="T61" fmla="*/ 0 h 400"/>
              <a:gd name="T62" fmla="*/ 485 w 485"/>
              <a:gd name="T63" fmla="*/ 400 h 40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85" h="400">
                <a:moveTo>
                  <a:pt x="454" y="23"/>
                </a:moveTo>
                <a:cubicBezTo>
                  <a:pt x="420" y="11"/>
                  <a:pt x="385" y="11"/>
                  <a:pt x="352" y="0"/>
                </a:cubicBezTo>
                <a:cubicBezTo>
                  <a:pt x="282" y="10"/>
                  <a:pt x="312" y="2"/>
                  <a:pt x="250" y="23"/>
                </a:cubicBezTo>
                <a:cubicBezTo>
                  <a:pt x="241" y="25"/>
                  <a:pt x="226" y="31"/>
                  <a:pt x="226" y="31"/>
                </a:cubicBezTo>
                <a:cubicBezTo>
                  <a:pt x="218" y="36"/>
                  <a:pt x="209" y="40"/>
                  <a:pt x="203" y="47"/>
                </a:cubicBezTo>
                <a:cubicBezTo>
                  <a:pt x="196" y="53"/>
                  <a:pt x="194" y="64"/>
                  <a:pt x="187" y="70"/>
                </a:cubicBezTo>
                <a:cubicBezTo>
                  <a:pt x="141" y="105"/>
                  <a:pt x="72" y="82"/>
                  <a:pt x="15" y="86"/>
                </a:cubicBezTo>
                <a:cubicBezTo>
                  <a:pt x="0" y="128"/>
                  <a:pt x="16" y="170"/>
                  <a:pt x="30" y="212"/>
                </a:cubicBezTo>
                <a:cubicBezTo>
                  <a:pt x="35" y="227"/>
                  <a:pt x="40" y="243"/>
                  <a:pt x="46" y="259"/>
                </a:cubicBezTo>
                <a:cubicBezTo>
                  <a:pt x="48" y="266"/>
                  <a:pt x="54" y="282"/>
                  <a:pt x="54" y="282"/>
                </a:cubicBezTo>
                <a:cubicBezTo>
                  <a:pt x="60" y="326"/>
                  <a:pt x="54" y="372"/>
                  <a:pt x="93" y="400"/>
                </a:cubicBezTo>
                <a:cubicBezTo>
                  <a:pt x="111" y="397"/>
                  <a:pt x="130" y="397"/>
                  <a:pt x="148" y="392"/>
                </a:cubicBezTo>
                <a:cubicBezTo>
                  <a:pt x="157" y="389"/>
                  <a:pt x="162" y="376"/>
                  <a:pt x="172" y="376"/>
                </a:cubicBezTo>
                <a:cubicBezTo>
                  <a:pt x="193" y="376"/>
                  <a:pt x="234" y="392"/>
                  <a:pt x="234" y="392"/>
                </a:cubicBezTo>
                <a:cubicBezTo>
                  <a:pt x="301" y="375"/>
                  <a:pt x="330" y="319"/>
                  <a:pt x="376" y="274"/>
                </a:cubicBezTo>
                <a:cubicBezTo>
                  <a:pt x="382" y="267"/>
                  <a:pt x="392" y="265"/>
                  <a:pt x="399" y="259"/>
                </a:cubicBezTo>
                <a:cubicBezTo>
                  <a:pt x="444" y="219"/>
                  <a:pt x="466" y="181"/>
                  <a:pt x="485" y="125"/>
                </a:cubicBezTo>
                <a:cubicBezTo>
                  <a:pt x="478" y="98"/>
                  <a:pt x="474" y="67"/>
                  <a:pt x="454" y="47"/>
                </a:cubicBezTo>
                <a:cubicBezTo>
                  <a:pt x="447" y="40"/>
                  <a:pt x="430" y="40"/>
                  <a:pt x="430" y="31"/>
                </a:cubicBezTo>
                <a:cubicBezTo>
                  <a:pt x="430" y="22"/>
                  <a:pt x="446" y="25"/>
                  <a:pt x="454" y="2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36" name="Freeform 10">
            <a:extLst>
              <a:ext uri="{FF2B5EF4-FFF2-40B4-BE49-F238E27FC236}">
                <a16:creationId xmlns:a16="http://schemas.microsoft.com/office/drawing/2014/main" id="{7B9C6CFD-8CAB-AA4E-A29A-F0D0AA1217E0}"/>
              </a:ext>
            </a:extLst>
          </p:cNvPr>
          <p:cNvSpPr>
            <a:spLocks/>
          </p:cNvSpPr>
          <p:nvPr/>
        </p:nvSpPr>
        <p:spPr bwMode="auto">
          <a:xfrm>
            <a:off x="4545013" y="2400300"/>
            <a:ext cx="709612" cy="571500"/>
          </a:xfrm>
          <a:custGeom>
            <a:avLst/>
            <a:gdLst>
              <a:gd name="T0" fmla="*/ 609600 w 447"/>
              <a:gd name="T1" fmla="*/ 12700 h 360"/>
              <a:gd name="T2" fmla="*/ 223837 w 447"/>
              <a:gd name="T3" fmla="*/ 111125 h 360"/>
              <a:gd name="T4" fmla="*/ 74612 w 447"/>
              <a:gd name="T5" fmla="*/ 211138 h 360"/>
              <a:gd name="T6" fmla="*/ 0 w 447"/>
              <a:gd name="T7" fmla="*/ 323850 h 360"/>
              <a:gd name="T8" fmla="*/ 236537 w 447"/>
              <a:gd name="T9" fmla="*/ 422275 h 360"/>
              <a:gd name="T10" fmla="*/ 323850 w 447"/>
              <a:gd name="T11" fmla="*/ 460375 h 360"/>
              <a:gd name="T12" fmla="*/ 347662 w 447"/>
              <a:gd name="T13" fmla="*/ 509588 h 360"/>
              <a:gd name="T14" fmla="*/ 498475 w 447"/>
              <a:gd name="T15" fmla="*/ 571500 h 360"/>
              <a:gd name="T16" fmla="*/ 622300 w 447"/>
              <a:gd name="T17" fmla="*/ 522288 h 360"/>
              <a:gd name="T18" fmla="*/ 660400 w 447"/>
              <a:gd name="T19" fmla="*/ 434975 h 360"/>
              <a:gd name="T20" fmla="*/ 671512 w 447"/>
              <a:gd name="T21" fmla="*/ 373063 h 360"/>
              <a:gd name="T22" fmla="*/ 647700 w 447"/>
              <a:gd name="T23" fmla="*/ 334963 h 360"/>
              <a:gd name="T24" fmla="*/ 709612 w 447"/>
              <a:gd name="T25" fmla="*/ 136525 h 360"/>
              <a:gd name="T26" fmla="*/ 584200 w 447"/>
              <a:gd name="T27" fmla="*/ 0 h 360"/>
              <a:gd name="T28" fmla="*/ 609600 w 447"/>
              <a:gd name="T29" fmla="*/ 12700 h 36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47"/>
              <a:gd name="T46" fmla="*/ 0 h 360"/>
              <a:gd name="T47" fmla="*/ 447 w 447"/>
              <a:gd name="T48" fmla="*/ 360 h 36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47" h="360">
                <a:moveTo>
                  <a:pt x="384" y="8"/>
                </a:moveTo>
                <a:cubicBezTo>
                  <a:pt x="302" y="20"/>
                  <a:pt x="218" y="44"/>
                  <a:pt x="141" y="70"/>
                </a:cubicBezTo>
                <a:cubicBezTo>
                  <a:pt x="112" y="98"/>
                  <a:pt x="84" y="119"/>
                  <a:pt x="47" y="133"/>
                </a:cubicBezTo>
                <a:cubicBezTo>
                  <a:pt x="37" y="162"/>
                  <a:pt x="17" y="178"/>
                  <a:pt x="0" y="204"/>
                </a:cubicBezTo>
                <a:cubicBezTo>
                  <a:pt x="14" y="291"/>
                  <a:pt x="42" y="259"/>
                  <a:pt x="149" y="266"/>
                </a:cubicBezTo>
                <a:cubicBezTo>
                  <a:pt x="162" y="270"/>
                  <a:pt x="194" y="280"/>
                  <a:pt x="204" y="290"/>
                </a:cubicBezTo>
                <a:cubicBezTo>
                  <a:pt x="212" y="298"/>
                  <a:pt x="211" y="312"/>
                  <a:pt x="219" y="321"/>
                </a:cubicBezTo>
                <a:cubicBezTo>
                  <a:pt x="240" y="346"/>
                  <a:pt x="283" y="351"/>
                  <a:pt x="314" y="360"/>
                </a:cubicBezTo>
                <a:cubicBezTo>
                  <a:pt x="326" y="356"/>
                  <a:pt x="378" y="342"/>
                  <a:pt x="392" y="329"/>
                </a:cubicBezTo>
                <a:cubicBezTo>
                  <a:pt x="406" y="314"/>
                  <a:pt x="407" y="291"/>
                  <a:pt x="416" y="274"/>
                </a:cubicBezTo>
                <a:cubicBezTo>
                  <a:pt x="418" y="261"/>
                  <a:pt x="424" y="248"/>
                  <a:pt x="423" y="235"/>
                </a:cubicBezTo>
                <a:cubicBezTo>
                  <a:pt x="421" y="225"/>
                  <a:pt x="408" y="220"/>
                  <a:pt x="408" y="211"/>
                </a:cubicBezTo>
                <a:cubicBezTo>
                  <a:pt x="403" y="167"/>
                  <a:pt x="433" y="125"/>
                  <a:pt x="447" y="86"/>
                </a:cubicBezTo>
                <a:cubicBezTo>
                  <a:pt x="439" y="48"/>
                  <a:pt x="415" y="0"/>
                  <a:pt x="368" y="0"/>
                </a:cubicBezTo>
                <a:cubicBezTo>
                  <a:pt x="362" y="0"/>
                  <a:pt x="378" y="5"/>
                  <a:pt x="384" y="8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37" name="Freeform 11">
            <a:extLst>
              <a:ext uri="{FF2B5EF4-FFF2-40B4-BE49-F238E27FC236}">
                <a16:creationId xmlns:a16="http://schemas.microsoft.com/office/drawing/2014/main" id="{3B5B65EF-5FBD-5749-AA0E-989DF4089CB2}"/>
              </a:ext>
            </a:extLst>
          </p:cNvPr>
          <p:cNvSpPr>
            <a:spLocks/>
          </p:cNvSpPr>
          <p:nvPr/>
        </p:nvSpPr>
        <p:spPr bwMode="auto">
          <a:xfrm>
            <a:off x="3749675" y="3733800"/>
            <a:ext cx="836613" cy="606425"/>
          </a:xfrm>
          <a:custGeom>
            <a:avLst/>
            <a:gdLst>
              <a:gd name="T0" fmla="*/ 749300 w 527"/>
              <a:gd name="T1" fmla="*/ 82634 h 455"/>
              <a:gd name="T2" fmla="*/ 538163 w 527"/>
              <a:gd name="T3" fmla="*/ 0 h 455"/>
              <a:gd name="T4" fmla="*/ 376238 w 527"/>
              <a:gd name="T5" fmla="*/ 30654 h 455"/>
              <a:gd name="T6" fmla="*/ 101600 w 527"/>
              <a:gd name="T7" fmla="*/ 166600 h 455"/>
              <a:gd name="T8" fmla="*/ 26988 w 527"/>
              <a:gd name="T9" fmla="*/ 261229 h 455"/>
              <a:gd name="T10" fmla="*/ 1588 w 527"/>
              <a:gd name="T11" fmla="*/ 365188 h 455"/>
              <a:gd name="T12" fmla="*/ 39688 w 527"/>
              <a:gd name="T13" fmla="*/ 501134 h 455"/>
              <a:gd name="T14" fmla="*/ 387350 w 527"/>
              <a:gd name="T15" fmla="*/ 606425 h 455"/>
              <a:gd name="T16" fmla="*/ 500063 w 527"/>
              <a:gd name="T17" fmla="*/ 563775 h 455"/>
              <a:gd name="T18" fmla="*/ 600075 w 527"/>
              <a:gd name="T19" fmla="*/ 427830 h 455"/>
              <a:gd name="T20" fmla="*/ 612775 w 527"/>
              <a:gd name="T21" fmla="*/ 386513 h 455"/>
              <a:gd name="T22" fmla="*/ 723900 w 527"/>
              <a:gd name="T23" fmla="*/ 354525 h 455"/>
              <a:gd name="T24" fmla="*/ 836613 w 527"/>
              <a:gd name="T25" fmla="*/ 250567 h 455"/>
              <a:gd name="T26" fmla="*/ 798513 w 527"/>
              <a:gd name="T27" fmla="*/ 135946 h 455"/>
              <a:gd name="T28" fmla="*/ 749300 w 527"/>
              <a:gd name="T29" fmla="*/ 82634 h 45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27"/>
              <a:gd name="T46" fmla="*/ 0 h 455"/>
              <a:gd name="T47" fmla="*/ 527 w 527"/>
              <a:gd name="T48" fmla="*/ 455 h 45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27" h="455">
                <a:moveTo>
                  <a:pt x="472" y="62"/>
                </a:moveTo>
                <a:cubicBezTo>
                  <a:pt x="441" y="17"/>
                  <a:pt x="389" y="9"/>
                  <a:pt x="339" y="0"/>
                </a:cubicBezTo>
                <a:cubicBezTo>
                  <a:pt x="306" y="5"/>
                  <a:pt x="267" y="7"/>
                  <a:pt x="237" y="23"/>
                </a:cubicBezTo>
                <a:cubicBezTo>
                  <a:pt x="177" y="53"/>
                  <a:pt x="123" y="94"/>
                  <a:pt x="64" y="125"/>
                </a:cubicBezTo>
                <a:cubicBezTo>
                  <a:pt x="49" y="149"/>
                  <a:pt x="27" y="169"/>
                  <a:pt x="17" y="196"/>
                </a:cubicBezTo>
                <a:cubicBezTo>
                  <a:pt x="7" y="220"/>
                  <a:pt x="7" y="248"/>
                  <a:pt x="1" y="274"/>
                </a:cubicBezTo>
                <a:cubicBezTo>
                  <a:pt x="12" y="307"/>
                  <a:pt x="0" y="351"/>
                  <a:pt x="25" y="376"/>
                </a:cubicBezTo>
                <a:cubicBezTo>
                  <a:pt x="89" y="440"/>
                  <a:pt x="155" y="443"/>
                  <a:pt x="244" y="455"/>
                </a:cubicBezTo>
                <a:cubicBezTo>
                  <a:pt x="269" y="446"/>
                  <a:pt x="295" y="442"/>
                  <a:pt x="315" y="423"/>
                </a:cubicBezTo>
                <a:cubicBezTo>
                  <a:pt x="338" y="399"/>
                  <a:pt x="370" y="350"/>
                  <a:pt x="378" y="321"/>
                </a:cubicBezTo>
                <a:cubicBezTo>
                  <a:pt x="380" y="310"/>
                  <a:pt x="380" y="298"/>
                  <a:pt x="386" y="290"/>
                </a:cubicBezTo>
                <a:cubicBezTo>
                  <a:pt x="400" y="268"/>
                  <a:pt x="437" y="269"/>
                  <a:pt x="456" y="266"/>
                </a:cubicBezTo>
                <a:cubicBezTo>
                  <a:pt x="512" y="209"/>
                  <a:pt x="489" y="236"/>
                  <a:pt x="527" y="188"/>
                </a:cubicBezTo>
                <a:cubicBezTo>
                  <a:pt x="519" y="159"/>
                  <a:pt x="520" y="126"/>
                  <a:pt x="503" y="102"/>
                </a:cubicBezTo>
                <a:cubicBezTo>
                  <a:pt x="470" y="55"/>
                  <a:pt x="472" y="87"/>
                  <a:pt x="472" y="6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38" name="Freeform 12">
            <a:extLst>
              <a:ext uri="{FF2B5EF4-FFF2-40B4-BE49-F238E27FC236}">
                <a16:creationId xmlns:a16="http://schemas.microsoft.com/office/drawing/2014/main" id="{256116A6-5B42-3846-8139-2C77EF45C829}"/>
              </a:ext>
            </a:extLst>
          </p:cNvPr>
          <p:cNvSpPr>
            <a:spLocks/>
          </p:cNvSpPr>
          <p:nvPr/>
        </p:nvSpPr>
        <p:spPr bwMode="auto">
          <a:xfrm>
            <a:off x="4495800" y="3429000"/>
            <a:ext cx="563563" cy="847725"/>
          </a:xfrm>
          <a:custGeom>
            <a:avLst/>
            <a:gdLst>
              <a:gd name="T0" fmla="*/ 332259 w 441"/>
              <a:gd name="T1" fmla="*/ 61036 h 625"/>
              <a:gd name="T2" fmla="*/ 42171 w 441"/>
              <a:gd name="T3" fmla="*/ 221087 h 625"/>
              <a:gd name="T4" fmla="*/ 2556 w 441"/>
              <a:gd name="T5" fmla="*/ 305181 h 625"/>
              <a:gd name="T6" fmla="*/ 192966 w 441"/>
              <a:gd name="T7" fmla="*/ 783976 h 625"/>
              <a:gd name="T8" fmla="*/ 302867 w 441"/>
              <a:gd name="T9" fmla="*/ 847725 h 625"/>
              <a:gd name="T10" fmla="*/ 522670 w 441"/>
              <a:gd name="T11" fmla="*/ 634776 h 625"/>
              <a:gd name="T12" fmla="*/ 563563 w 441"/>
              <a:gd name="T13" fmla="*/ 124785 h 625"/>
              <a:gd name="T14" fmla="*/ 352706 w 441"/>
              <a:gd name="T15" fmla="*/ 71887 h 625"/>
              <a:gd name="T16" fmla="*/ 323314 w 441"/>
              <a:gd name="T17" fmla="*/ 82738 h 625"/>
              <a:gd name="T18" fmla="*/ 292644 w 441"/>
              <a:gd name="T19" fmla="*/ 103083 h 625"/>
              <a:gd name="T20" fmla="*/ 332259 w 441"/>
              <a:gd name="T21" fmla="*/ 61036 h 62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41"/>
              <a:gd name="T34" fmla="*/ 0 h 625"/>
              <a:gd name="T35" fmla="*/ 441 w 441"/>
              <a:gd name="T36" fmla="*/ 625 h 62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41" h="625">
                <a:moveTo>
                  <a:pt x="260" y="45"/>
                </a:moveTo>
                <a:cubicBezTo>
                  <a:pt x="178" y="61"/>
                  <a:pt x="103" y="119"/>
                  <a:pt x="33" y="163"/>
                </a:cubicBezTo>
                <a:cubicBezTo>
                  <a:pt x="22" y="183"/>
                  <a:pt x="0" y="201"/>
                  <a:pt x="2" y="225"/>
                </a:cubicBezTo>
                <a:cubicBezTo>
                  <a:pt x="10" y="356"/>
                  <a:pt x="28" y="501"/>
                  <a:pt x="151" y="578"/>
                </a:cubicBezTo>
                <a:cubicBezTo>
                  <a:pt x="172" y="611"/>
                  <a:pt x="199" y="610"/>
                  <a:pt x="237" y="625"/>
                </a:cubicBezTo>
                <a:cubicBezTo>
                  <a:pt x="324" y="607"/>
                  <a:pt x="366" y="541"/>
                  <a:pt x="409" y="468"/>
                </a:cubicBezTo>
                <a:cubicBezTo>
                  <a:pt x="434" y="343"/>
                  <a:pt x="409" y="214"/>
                  <a:pt x="441" y="92"/>
                </a:cubicBezTo>
                <a:cubicBezTo>
                  <a:pt x="409" y="0"/>
                  <a:pt x="439" y="37"/>
                  <a:pt x="276" y="53"/>
                </a:cubicBezTo>
                <a:cubicBezTo>
                  <a:pt x="267" y="53"/>
                  <a:pt x="260" y="57"/>
                  <a:pt x="253" y="61"/>
                </a:cubicBezTo>
                <a:cubicBezTo>
                  <a:pt x="244" y="65"/>
                  <a:pt x="225" y="84"/>
                  <a:pt x="229" y="76"/>
                </a:cubicBezTo>
                <a:cubicBezTo>
                  <a:pt x="234" y="62"/>
                  <a:pt x="249" y="55"/>
                  <a:pt x="260" y="4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39" name="Freeform 13">
            <a:extLst>
              <a:ext uri="{FF2B5EF4-FFF2-40B4-BE49-F238E27FC236}">
                <a16:creationId xmlns:a16="http://schemas.microsoft.com/office/drawing/2014/main" id="{ECDB78D8-3A1D-B241-8DDD-A15690612D9F}"/>
              </a:ext>
            </a:extLst>
          </p:cNvPr>
          <p:cNvSpPr>
            <a:spLocks/>
          </p:cNvSpPr>
          <p:nvPr/>
        </p:nvSpPr>
        <p:spPr bwMode="auto">
          <a:xfrm>
            <a:off x="4872038" y="3119438"/>
            <a:ext cx="747712" cy="722312"/>
          </a:xfrm>
          <a:custGeom>
            <a:avLst/>
            <a:gdLst>
              <a:gd name="T0" fmla="*/ 709612 w 471"/>
              <a:gd name="T1" fmla="*/ 49212 h 455"/>
              <a:gd name="T2" fmla="*/ 611187 w 471"/>
              <a:gd name="T3" fmla="*/ 25400 h 455"/>
              <a:gd name="T4" fmla="*/ 385762 w 471"/>
              <a:gd name="T5" fmla="*/ 0 h 455"/>
              <a:gd name="T6" fmla="*/ 287337 w 471"/>
              <a:gd name="T7" fmla="*/ 25400 h 455"/>
              <a:gd name="T8" fmla="*/ 100012 w 471"/>
              <a:gd name="T9" fmla="*/ 249237 h 455"/>
              <a:gd name="T10" fmla="*/ 0 w 471"/>
              <a:gd name="T11" fmla="*/ 385762 h 455"/>
              <a:gd name="T12" fmla="*/ 74612 w 471"/>
              <a:gd name="T13" fmla="*/ 498475 h 455"/>
              <a:gd name="T14" fmla="*/ 125412 w 471"/>
              <a:gd name="T15" fmla="*/ 609600 h 455"/>
              <a:gd name="T16" fmla="*/ 212725 w 471"/>
              <a:gd name="T17" fmla="*/ 722312 h 455"/>
              <a:gd name="T18" fmla="*/ 423862 w 471"/>
              <a:gd name="T19" fmla="*/ 547687 h 455"/>
              <a:gd name="T20" fmla="*/ 473075 w 471"/>
              <a:gd name="T21" fmla="*/ 447675 h 455"/>
              <a:gd name="T22" fmla="*/ 696912 w 471"/>
              <a:gd name="T23" fmla="*/ 323850 h 455"/>
              <a:gd name="T24" fmla="*/ 747712 w 471"/>
              <a:gd name="T25" fmla="*/ 198437 h 455"/>
              <a:gd name="T26" fmla="*/ 735012 w 471"/>
              <a:gd name="T27" fmla="*/ 123825 h 455"/>
              <a:gd name="T28" fmla="*/ 696912 w 471"/>
              <a:gd name="T29" fmla="*/ 111125 h 455"/>
              <a:gd name="T30" fmla="*/ 709612 w 471"/>
              <a:gd name="T31" fmla="*/ 49212 h 45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71"/>
              <a:gd name="T49" fmla="*/ 0 h 455"/>
              <a:gd name="T50" fmla="*/ 471 w 471"/>
              <a:gd name="T51" fmla="*/ 455 h 45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71" h="455">
                <a:moveTo>
                  <a:pt x="447" y="31"/>
                </a:moveTo>
                <a:cubicBezTo>
                  <a:pt x="418" y="21"/>
                  <a:pt x="420" y="20"/>
                  <a:pt x="385" y="16"/>
                </a:cubicBezTo>
                <a:cubicBezTo>
                  <a:pt x="337" y="9"/>
                  <a:pt x="243" y="0"/>
                  <a:pt x="243" y="0"/>
                </a:cubicBezTo>
                <a:cubicBezTo>
                  <a:pt x="222" y="5"/>
                  <a:pt x="199" y="5"/>
                  <a:pt x="181" y="16"/>
                </a:cubicBezTo>
                <a:cubicBezTo>
                  <a:pt x="127" y="48"/>
                  <a:pt x="101" y="111"/>
                  <a:pt x="63" y="157"/>
                </a:cubicBezTo>
                <a:cubicBezTo>
                  <a:pt x="36" y="188"/>
                  <a:pt x="19" y="206"/>
                  <a:pt x="0" y="243"/>
                </a:cubicBezTo>
                <a:cubicBezTo>
                  <a:pt x="10" y="274"/>
                  <a:pt x="24" y="290"/>
                  <a:pt x="47" y="314"/>
                </a:cubicBezTo>
                <a:cubicBezTo>
                  <a:pt x="66" y="369"/>
                  <a:pt x="53" y="347"/>
                  <a:pt x="79" y="384"/>
                </a:cubicBezTo>
                <a:cubicBezTo>
                  <a:pt x="88" y="426"/>
                  <a:pt x="94" y="435"/>
                  <a:pt x="134" y="455"/>
                </a:cubicBezTo>
                <a:cubicBezTo>
                  <a:pt x="194" y="442"/>
                  <a:pt x="237" y="401"/>
                  <a:pt x="267" y="345"/>
                </a:cubicBezTo>
                <a:cubicBezTo>
                  <a:pt x="281" y="316"/>
                  <a:pt x="278" y="305"/>
                  <a:pt x="298" y="282"/>
                </a:cubicBezTo>
                <a:cubicBezTo>
                  <a:pt x="335" y="236"/>
                  <a:pt x="392" y="234"/>
                  <a:pt x="439" y="204"/>
                </a:cubicBezTo>
                <a:cubicBezTo>
                  <a:pt x="456" y="178"/>
                  <a:pt x="461" y="154"/>
                  <a:pt x="471" y="125"/>
                </a:cubicBezTo>
                <a:cubicBezTo>
                  <a:pt x="468" y="109"/>
                  <a:pt x="470" y="91"/>
                  <a:pt x="463" y="78"/>
                </a:cubicBezTo>
                <a:cubicBezTo>
                  <a:pt x="458" y="70"/>
                  <a:pt x="441" y="77"/>
                  <a:pt x="439" y="70"/>
                </a:cubicBezTo>
                <a:cubicBezTo>
                  <a:pt x="434" y="57"/>
                  <a:pt x="444" y="44"/>
                  <a:pt x="447" y="31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40" name="Freeform 14">
            <a:extLst>
              <a:ext uri="{FF2B5EF4-FFF2-40B4-BE49-F238E27FC236}">
                <a16:creationId xmlns:a16="http://schemas.microsoft.com/office/drawing/2014/main" id="{3E7D167D-DC14-A544-8B1A-A83688D5067D}"/>
              </a:ext>
            </a:extLst>
          </p:cNvPr>
          <p:cNvSpPr>
            <a:spLocks/>
          </p:cNvSpPr>
          <p:nvPr/>
        </p:nvSpPr>
        <p:spPr bwMode="auto">
          <a:xfrm>
            <a:off x="4489450" y="3330575"/>
            <a:ext cx="1330325" cy="1344613"/>
          </a:xfrm>
          <a:custGeom>
            <a:avLst/>
            <a:gdLst>
              <a:gd name="T0" fmla="*/ 1079500 w 838"/>
              <a:gd name="T1" fmla="*/ 0 h 847"/>
              <a:gd name="T2" fmla="*/ 868363 w 838"/>
              <a:gd name="T3" fmla="*/ 161925 h 847"/>
              <a:gd name="T4" fmla="*/ 768350 w 838"/>
              <a:gd name="T5" fmla="*/ 236538 h 847"/>
              <a:gd name="T6" fmla="*/ 731838 w 838"/>
              <a:gd name="T7" fmla="*/ 261938 h 847"/>
              <a:gd name="T8" fmla="*/ 619125 w 838"/>
              <a:gd name="T9" fmla="*/ 361950 h 847"/>
              <a:gd name="T10" fmla="*/ 557213 w 838"/>
              <a:gd name="T11" fmla="*/ 423863 h 847"/>
              <a:gd name="T12" fmla="*/ 133350 w 838"/>
              <a:gd name="T13" fmla="*/ 796925 h 847"/>
              <a:gd name="T14" fmla="*/ 34925 w 838"/>
              <a:gd name="T15" fmla="*/ 909638 h 847"/>
              <a:gd name="T16" fmla="*/ 109538 w 838"/>
              <a:gd name="T17" fmla="*/ 1208088 h 847"/>
              <a:gd name="T18" fmla="*/ 382588 w 838"/>
              <a:gd name="T19" fmla="*/ 1344613 h 847"/>
              <a:gd name="T20" fmla="*/ 519113 w 838"/>
              <a:gd name="T21" fmla="*/ 1320800 h 847"/>
              <a:gd name="T22" fmla="*/ 644525 w 838"/>
              <a:gd name="T23" fmla="*/ 1195388 h 847"/>
              <a:gd name="T24" fmla="*/ 693738 w 838"/>
              <a:gd name="T25" fmla="*/ 946150 h 847"/>
              <a:gd name="T26" fmla="*/ 1042988 w 838"/>
              <a:gd name="T27" fmla="*/ 573088 h 847"/>
              <a:gd name="T28" fmla="*/ 1117600 w 838"/>
              <a:gd name="T29" fmla="*/ 436563 h 847"/>
              <a:gd name="T30" fmla="*/ 1279525 w 838"/>
              <a:gd name="T31" fmla="*/ 274638 h 847"/>
              <a:gd name="T32" fmla="*/ 1266825 w 838"/>
              <a:gd name="T33" fmla="*/ 112713 h 847"/>
              <a:gd name="T34" fmla="*/ 1241425 w 838"/>
              <a:gd name="T35" fmla="*/ 74613 h 847"/>
              <a:gd name="T36" fmla="*/ 1117600 w 838"/>
              <a:gd name="T37" fmla="*/ 50800 h 847"/>
              <a:gd name="T38" fmla="*/ 1079500 w 838"/>
              <a:gd name="T39" fmla="*/ 0 h 84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38"/>
              <a:gd name="T61" fmla="*/ 0 h 847"/>
              <a:gd name="T62" fmla="*/ 838 w 838"/>
              <a:gd name="T63" fmla="*/ 847 h 84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38" h="847">
                <a:moveTo>
                  <a:pt x="680" y="0"/>
                </a:moveTo>
                <a:cubicBezTo>
                  <a:pt x="646" y="54"/>
                  <a:pt x="597" y="67"/>
                  <a:pt x="547" y="102"/>
                </a:cubicBezTo>
                <a:cubicBezTo>
                  <a:pt x="525" y="116"/>
                  <a:pt x="505" y="133"/>
                  <a:pt x="484" y="149"/>
                </a:cubicBezTo>
                <a:cubicBezTo>
                  <a:pt x="476" y="154"/>
                  <a:pt x="461" y="165"/>
                  <a:pt x="461" y="165"/>
                </a:cubicBezTo>
                <a:cubicBezTo>
                  <a:pt x="442" y="190"/>
                  <a:pt x="390" y="228"/>
                  <a:pt x="390" y="228"/>
                </a:cubicBezTo>
                <a:cubicBezTo>
                  <a:pt x="352" y="285"/>
                  <a:pt x="400" y="218"/>
                  <a:pt x="351" y="267"/>
                </a:cubicBezTo>
                <a:cubicBezTo>
                  <a:pt x="263" y="352"/>
                  <a:pt x="194" y="446"/>
                  <a:pt x="84" y="502"/>
                </a:cubicBezTo>
                <a:cubicBezTo>
                  <a:pt x="61" y="525"/>
                  <a:pt x="44" y="549"/>
                  <a:pt x="22" y="573"/>
                </a:cubicBezTo>
                <a:cubicBezTo>
                  <a:pt x="0" y="635"/>
                  <a:pt x="12" y="723"/>
                  <a:pt x="69" y="761"/>
                </a:cubicBezTo>
                <a:cubicBezTo>
                  <a:pt x="101" y="828"/>
                  <a:pt x="172" y="835"/>
                  <a:pt x="241" y="847"/>
                </a:cubicBezTo>
                <a:cubicBezTo>
                  <a:pt x="269" y="843"/>
                  <a:pt x="302" y="847"/>
                  <a:pt x="327" y="832"/>
                </a:cubicBezTo>
                <a:cubicBezTo>
                  <a:pt x="362" y="810"/>
                  <a:pt x="377" y="781"/>
                  <a:pt x="406" y="753"/>
                </a:cubicBezTo>
                <a:cubicBezTo>
                  <a:pt x="421" y="708"/>
                  <a:pt x="407" y="633"/>
                  <a:pt x="437" y="596"/>
                </a:cubicBezTo>
                <a:cubicBezTo>
                  <a:pt x="503" y="510"/>
                  <a:pt x="593" y="448"/>
                  <a:pt x="657" y="361"/>
                </a:cubicBezTo>
                <a:cubicBezTo>
                  <a:pt x="675" y="335"/>
                  <a:pt x="684" y="300"/>
                  <a:pt x="704" y="275"/>
                </a:cubicBezTo>
                <a:cubicBezTo>
                  <a:pt x="731" y="238"/>
                  <a:pt x="767" y="197"/>
                  <a:pt x="806" y="173"/>
                </a:cubicBezTo>
                <a:cubicBezTo>
                  <a:pt x="838" y="123"/>
                  <a:pt x="835" y="115"/>
                  <a:pt x="798" y="71"/>
                </a:cubicBezTo>
                <a:cubicBezTo>
                  <a:pt x="791" y="63"/>
                  <a:pt x="789" y="53"/>
                  <a:pt x="782" y="47"/>
                </a:cubicBezTo>
                <a:cubicBezTo>
                  <a:pt x="769" y="36"/>
                  <a:pt x="704" y="32"/>
                  <a:pt x="704" y="32"/>
                </a:cubicBezTo>
                <a:cubicBezTo>
                  <a:pt x="675" y="13"/>
                  <a:pt x="680" y="25"/>
                  <a:pt x="680" y="0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41" name="Freeform 16">
            <a:extLst>
              <a:ext uri="{FF2B5EF4-FFF2-40B4-BE49-F238E27FC236}">
                <a16:creationId xmlns:a16="http://schemas.microsoft.com/office/drawing/2014/main" id="{BFCD9698-F420-D543-8D4E-D7E732076D3E}"/>
              </a:ext>
            </a:extLst>
          </p:cNvPr>
          <p:cNvSpPr>
            <a:spLocks/>
          </p:cNvSpPr>
          <p:nvPr/>
        </p:nvSpPr>
        <p:spPr bwMode="auto">
          <a:xfrm>
            <a:off x="2979738" y="2647950"/>
            <a:ext cx="1095375" cy="1150938"/>
          </a:xfrm>
          <a:custGeom>
            <a:avLst/>
            <a:gdLst>
              <a:gd name="T0" fmla="*/ 771525 w 690"/>
              <a:gd name="T1" fmla="*/ 60325 h 725"/>
              <a:gd name="T2" fmla="*/ 423863 w 690"/>
              <a:gd name="T3" fmla="*/ 234950 h 725"/>
              <a:gd name="T4" fmla="*/ 236538 w 690"/>
              <a:gd name="T5" fmla="*/ 371475 h 725"/>
              <a:gd name="T6" fmla="*/ 136525 w 690"/>
              <a:gd name="T7" fmla="*/ 533400 h 725"/>
              <a:gd name="T8" fmla="*/ 100013 w 690"/>
              <a:gd name="T9" fmla="*/ 620713 h 725"/>
              <a:gd name="T10" fmla="*/ 61913 w 690"/>
              <a:gd name="T11" fmla="*/ 795338 h 725"/>
              <a:gd name="T12" fmla="*/ 161925 w 690"/>
              <a:gd name="T13" fmla="*/ 1143000 h 725"/>
              <a:gd name="T14" fmla="*/ 274638 w 690"/>
              <a:gd name="T15" fmla="*/ 1106488 h 725"/>
              <a:gd name="T16" fmla="*/ 349250 w 690"/>
              <a:gd name="T17" fmla="*/ 1081088 h 725"/>
              <a:gd name="T18" fmla="*/ 460375 w 690"/>
              <a:gd name="T19" fmla="*/ 1019175 h 725"/>
              <a:gd name="T20" fmla="*/ 560388 w 690"/>
              <a:gd name="T21" fmla="*/ 808038 h 725"/>
              <a:gd name="T22" fmla="*/ 622300 w 690"/>
              <a:gd name="T23" fmla="*/ 546100 h 725"/>
              <a:gd name="T24" fmla="*/ 660400 w 690"/>
              <a:gd name="T25" fmla="*/ 520700 h 725"/>
              <a:gd name="T26" fmla="*/ 722313 w 690"/>
              <a:gd name="T27" fmla="*/ 446088 h 725"/>
              <a:gd name="T28" fmla="*/ 822325 w 690"/>
              <a:gd name="T29" fmla="*/ 409575 h 725"/>
              <a:gd name="T30" fmla="*/ 995363 w 690"/>
              <a:gd name="T31" fmla="*/ 296863 h 725"/>
              <a:gd name="T32" fmla="*/ 1095375 w 690"/>
              <a:gd name="T33" fmla="*/ 122238 h 725"/>
              <a:gd name="T34" fmla="*/ 822325 w 690"/>
              <a:gd name="T35" fmla="*/ 22225 h 725"/>
              <a:gd name="T36" fmla="*/ 709613 w 690"/>
              <a:gd name="T37" fmla="*/ 34925 h 725"/>
              <a:gd name="T38" fmla="*/ 696913 w 690"/>
              <a:gd name="T39" fmla="*/ 73025 h 725"/>
              <a:gd name="T40" fmla="*/ 735013 w 690"/>
              <a:gd name="T41" fmla="*/ 47625 h 725"/>
              <a:gd name="T42" fmla="*/ 771525 w 690"/>
              <a:gd name="T43" fmla="*/ 60325 h 72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690"/>
              <a:gd name="T67" fmla="*/ 0 h 725"/>
              <a:gd name="T68" fmla="*/ 690 w 690"/>
              <a:gd name="T69" fmla="*/ 725 h 725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690" h="725">
                <a:moveTo>
                  <a:pt x="486" y="38"/>
                </a:moveTo>
                <a:cubicBezTo>
                  <a:pt x="408" y="65"/>
                  <a:pt x="337" y="108"/>
                  <a:pt x="267" y="148"/>
                </a:cubicBezTo>
                <a:cubicBezTo>
                  <a:pt x="222" y="173"/>
                  <a:pt x="181" y="192"/>
                  <a:pt x="149" y="234"/>
                </a:cubicBezTo>
                <a:cubicBezTo>
                  <a:pt x="125" y="263"/>
                  <a:pt x="105" y="303"/>
                  <a:pt x="86" y="336"/>
                </a:cubicBezTo>
                <a:cubicBezTo>
                  <a:pt x="63" y="424"/>
                  <a:pt x="94" y="315"/>
                  <a:pt x="63" y="391"/>
                </a:cubicBezTo>
                <a:cubicBezTo>
                  <a:pt x="48" y="425"/>
                  <a:pt x="50" y="465"/>
                  <a:pt x="39" y="501"/>
                </a:cubicBezTo>
                <a:cubicBezTo>
                  <a:pt x="27" y="582"/>
                  <a:pt x="0" y="690"/>
                  <a:pt x="102" y="720"/>
                </a:cubicBezTo>
                <a:cubicBezTo>
                  <a:pt x="202" y="705"/>
                  <a:pt x="109" y="725"/>
                  <a:pt x="173" y="697"/>
                </a:cubicBezTo>
                <a:cubicBezTo>
                  <a:pt x="188" y="690"/>
                  <a:pt x="220" y="681"/>
                  <a:pt x="220" y="681"/>
                </a:cubicBezTo>
                <a:cubicBezTo>
                  <a:pt x="243" y="664"/>
                  <a:pt x="266" y="658"/>
                  <a:pt x="290" y="642"/>
                </a:cubicBezTo>
                <a:cubicBezTo>
                  <a:pt x="305" y="595"/>
                  <a:pt x="337" y="556"/>
                  <a:pt x="353" y="509"/>
                </a:cubicBezTo>
                <a:cubicBezTo>
                  <a:pt x="366" y="467"/>
                  <a:pt x="367" y="373"/>
                  <a:pt x="392" y="344"/>
                </a:cubicBezTo>
                <a:cubicBezTo>
                  <a:pt x="398" y="336"/>
                  <a:pt x="408" y="334"/>
                  <a:pt x="416" y="328"/>
                </a:cubicBezTo>
                <a:cubicBezTo>
                  <a:pt x="431" y="315"/>
                  <a:pt x="438" y="292"/>
                  <a:pt x="455" y="281"/>
                </a:cubicBezTo>
                <a:cubicBezTo>
                  <a:pt x="467" y="271"/>
                  <a:pt x="500" y="263"/>
                  <a:pt x="518" y="258"/>
                </a:cubicBezTo>
                <a:cubicBezTo>
                  <a:pt x="554" y="232"/>
                  <a:pt x="591" y="214"/>
                  <a:pt x="627" y="187"/>
                </a:cubicBezTo>
                <a:cubicBezTo>
                  <a:pt x="647" y="146"/>
                  <a:pt x="675" y="120"/>
                  <a:pt x="690" y="77"/>
                </a:cubicBezTo>
                <a:cubicBezTo>
                  <a:pt x="670" y="0"/>
                  <a:pt x="583" y="23"/>
                  <a:pt x="518" y="14"/>
                </a:cubicBezTo>
                <a:cubicBezTo>
                  <a:pt x="494" y="16"/>
                  <a:pt x="469" y="13"/>
                  <a:pt x="447" y="22"/>
                </a:cubicBezTo>
                <a:cubicBezTo>
                  <a:pt x="439" y="25"/>
                  <a:pt x="431" y="42"/>
                  <a:pt x="439" y="46"/>
                </a:cubicBezTo>
                <a:cubicBezTo>
                  <a:pt x="447" y="50"/>
                  <a:pt x="455" y="35"/>
                  <a:pt x="463" y="30"/>
                </a:cubicBezTo>
                <a:cubicBezTo>
                  <a:pt x="470" y="32"/>
                  <a:pt x="486" y="38"/>
                  <a:pt x="486" y="38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42" name="Freeform 17">
            <a:extLst>
              <a:ext uri="{FF2B5EF4-FFF2-40B4-BE49-F238E27FC236}">
                <a16:creationId xmlns:a16="http://schemas.microsoft.com/office/drawing/2014/main" id="{9BB40C1C-35AF-3E4B-AF66-8F35DD049ACE}"/>
              </a:ext>
            </a:extLst>
          </p:cNvPr>
          <p:cNvSpPr>
            <a:spLocks/>
          </p:cNvSpPr>
          <p:nvPr/>
        </p:nvSpPr>
        <p:spPr bwMode="auto">
          <a:xfrm>
            <a:off x="3630613" y="2324100"/>
            <a:ext cx="1431925" cy="747713"/>
          </a:xfrm>
          <a:custGeom>
            <a:avLst/>
            <a:gdLst>
              <a:gd name="T0" fmla="*/ 796925 w 902"/>
              <a:gd name="T1" fmla="*/ 38100 h 471"/>
              <a:gd name="T2" fmla="*/ 596900 w 902"/>
              <a:gd name="T3" fmla="*/ 149225 h 471"/>
              <a:gd name="T4" fmla="*/ 473075 w 902"/>
              <a:gd name="T5" fmla="*/ 211138 h 471"/>
              <a:gd name="T6" fmla="*/ 349250 w 902"/>
              <a:gd name="T7" fmla="*/ 274638 h 471"/>
              <a:gd name="T8" fmla="*/ 136525 w 902"/>
              <a:gd name="T9" fmla="*/ 436563 h 471"/>
              <a:gd name="T10" fmla="*/ 74613 w 902"/>
              <a:gd name="T11" fmla="*/ 573088 h 471"/>
              <a:gd name="T12" fmla="*/ 87313 w 902"/>
              <a:gd name="T13" fmla="*/ 735013 h 471"/>
              <a:gd name="T14" fmla="*/ 223838 w 902"/>
              <a:gd name="T15" fmla="*/ 696913 h 471"/>
              <a:gd name="T16" fmla="*/ 511175 w 902"/>
              <a:gd name="T17" fmla="*/ 747713 h 471"/>
              <a:gd name="T18" fmla="*/ 660400 w 902"/>
              <a:gd name="T19" fmla="*/ 735013 h 471"/>
              <a:gd name="T20" fmla="*/ 884238 w 902"/>
              <a:gd name="T21" fmla="*/ 585788 h 471"/>
              <a:gd name="T22" fmla="*/ 995363 w 902"/>
              <a:gd name="T23" fmla="*/ 473075 h 471"/>
              <a:gd name="T24" fmla="*/ 1120775 w 902"/>
              <a:gd name="T25" fmla="*/ 361950 h 471"/>
              <a:gd name="T26" fmla="*/ 1319213 w 902"/>
              <a:gd name="T27" fmla="*/ 211138 h 471"/>
              <a:gd name="T28" fmla="*/ 1357313 w 902"/>
              <a:gd name="T29" fmla="*/ 187325 h 471"/>
              <a:gd name="T30" fmla="*/ 1431925 w 902"/>
              <a:gd name="T31" fmla="*/ 161925 h 471"/>
              <a:gd name="T32" fmla="*/ 1419225 w 902"/>
              <a:gd name="T33" fmla="*/ 100013 h 471"/>
              <a:gd name="T34" fmla="*/ 1344613 w 902"/>
              <a:gd name="T35" fmla="*/ 61913 h 471"/>
              <a:gd name="T36" fmla="*/ 1046163 w 902"/>
              <a:gd name="T37" fmla="*/ 0 h 471"/>
              <a:gd name="T38" fmla="*/ 871538 w 902"/>
              <a:gd name="T39" fmla="*/ 12700 h 471"/>
              <a:gd name="T40" fmla="*/ 796925 w 902"/>
              <a:gd name="T41" fmla="*/ 38100 h 47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02"/>
              <a:gd name="T64" fmla="*/ 0 h 471"/>
              <a:gd name="T65" fmla="*/ 902 w 902"/>
              <a:gd name="T66" fmla="*/ 471 h 471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02" h="471">
                <a:moveTo>
                  <a:pt x="502" y="24"/>
                </a:moveTo>
                <a:cubicBezTo>
                  <a:pt x="462" y="48"/>
                  <a:pt x="420" y="79"/>
                  <a:pt x="376" y="94"/>
                </a:cubicBezTo>
                <a:cubicBezTo>
                  <a:pt x="350" y="111"/>
                  <a:pt x="327" y="124"/>
                  <a:pt x="298" y="133"/>
                </a:cubicBezTo>
                <a:cubicBezTo>
                  <a:pt x="271" y="159"/>
                  <a:pt x="254" y="161"/>
                  <a:pt x="220" y="173"/>
                </a:cubicBezTo>
                <a:cubicBezTo>
                  <a:pt x="175" y="204"/>
                  <a:pt x="137" y="257"/>
                  <a:pt x="86" y="275"/>
                </a:cubicBezTo>
                <a:cubicBezTo>
                  <a:pt x="73" y="310"/>
                  <a:pt x="70" y="330"/>
                  <a:pt x="47" y="361"/>
                </a:cubicBezTo>
                <a:cubicBezTo>
                  <a:pt x="29" y="463"/>
                  <a:pt x="0" y="444"/>
                  <a:pt x="55" y="463"/>
                </a:cubicBezTo>
                <a:cubicBezTo>
                  <a:pt x="83" y="453"/>
                  <a:pt x="141" y="439"/>
                  <a:pt x="141" y="439"/>
                </a:cubicBezTo>
                <a:cubicBezTo>
                  <a:pt x="201" y="451"/>
                  <a:pt x="261" y="463"/>
                  <a:pt x="322" y="471"/>
                </a:cubicBezTo>
                <a:cubicBezTo>
                  <a:pt x="353" y="468"/>
                  <a:pt x="385" y="468"/>
                  <a:pt x="416" y="463"/>
                </a:cubicBezTo>
                <a:cubicBezTo>
                  <a:pt x="474" y="452"/>
                  <a:pt x="510" y="398"/>
                  <a:pt x="557" y="369"/>
                </a:cubicBezTo>
                <a:cubicBezTo>
                  <a:pt x="576" y="339"/>
                  <a:pt x="599" y="320"/>
                  <a:pt x="627" y="298"/>
                </a:cubicBezTo>
                <a:cubicBezTo>
                  <a:pt x="658" y="271"/>
                  <a:pt x="667" y="245"/>
                  <a:pt x="706" y="228"/>
                </a:cubicBezTo>
                <a:cubicBezTo>
                  <a:pt x="741" y="175"/>
                  <a:pt x="776" y="159"/>
                  <a:pt x="831" y="133"/>
                </a:cubicBezTo>
                <a:cubicBezTo>
                  <a:pt x="839" y="128"/>
                  <a:pt x="846" y="121"/>
                  <a:pt x="855" y="118"/>
                </a:cubicBezTo>
                <a:cubicBezTo>
                  <a:pt x="870" y="111"/>
                  <a:pt x="902" y="102"/>
                  <a:pt x="902" y="102"/>
                </a:cubicBezTo>
                <a:cubicBezTo>
                  <a:pt x="899" y="89"/>
                  <a:pt x="900" y="74"/>
                  <a:pt x="894" y="63"/>
                </a:cubicBezTo>
                <a:cubicBezTo>
                  <a:pt x="885" y="48"/>
                  <a:pt x="860" y="44"/>
                  <a:pt x="847" y="39"/>
                </a:cubicBezTo>
                <a:cubicBezTo>
                  <a:pt x="788" y="14"/>
                  <a:pt x="721" y="10"/>
                  <a:pt x="659" y="0"/>
                </a:cubicBezTo>
                <a:cubicBezTo>
                  <a:pt x="622" y="2"/>
                  <a:pt x="585" y="4"/>
                  <a:pt x="549" y="8"/>
                </a:cubicBezTo>
                <a:cubicBezTo>
                  <a:pt x="487" y="13"/>
                  <a:pt x="481" y="3"/>
                  <a:pt x="502" y="24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43" name="Freeform 18">
            <a:extLst>
              <a:ext uri="{FF2B5EF4-FFF2-40B4-BE49-F238E27FC236}">
                <a16:creationId xmlns:a16="http://schemas.microsoft.com/office/drawing/2014/main" id="{2D339175-F1AE-FB43-A92D-4A1D1AD69F93}"/>
              </a:ext>
            </a:extLst>
          </p:cNvPr>
          <p:cNvSpPr>
            <a:spLocks/>
          </p:cNvSpPr>
          <p:nvPr/>
        </p:nvSpPr>
        <p:spPr bwMode="auto">
          <a:xfrm>
            <a:off x="4772025" y="2216150"/>
            <a:ext cx="1122363" cy="1350963"/>
          </a:xfrm>
          <a:custGeom>
            <a:avLst/>
            <a:gdLst>
              <a:gd name="T0" fmla="*/ 498475 w 707"/>
              <a:gd name="T1" fmla="*/ 31750 h 851"/>
              <a:gd name="T2" fmla="*/ 138113 w 707"/>
              <a:gd name="T3" fmla="*/ 44450 h 851"/>
              <a:gd name="T4" fmla="*/ 0 w 707"/>
              <a:gd name="T5" fmla="*/ 168275 h 851"/>
              <a:gd name="T6" fmla="*/ 125413 w 707"/>
              <a:gd name="T7" fmla="*/ 330200 h 851"/>
              <a:gd name="T8" fmla="*/ 361950 w 707"/>
              <a:gd name="T9" fmla="*/ 442913 h 851"/>
              <a:gd name="T10" fmla="*/ 449263 w 707"/>
              <a:gd name="T11" fmla="*/ 566738 h 851"/>
              <a:gd name="T12" fmla="*/ 523875 w 707"/>
              <a:gd name="T13" fmla="*/ 828675 h 851"/>
              <a:gd name="T14" fmla="*/ 585788 w 707"/>
              <a:gd name="T15" fmla="*/ 990600 h 851"/>
              <a:gd name="T16" fmla="*/ 847725 w 707"/>
              <a:gd name="T17" fmla="*/ 1327150 h 851"/>
              <a:gd name="T18" fmla="*/ 1033463 w 707"/>
              <a:gd name="T19" fmla="*/ 1350963 h 851"/>
              <a:gd name="T20" fmla="*/ 1120775 w 707"/>
              <a:gd name="T21" fmla="*/ 1250950 h 851"/>
              <a:gd name="T22" fmla="*/ 1071563 w 707"/>
              <a:gd name="T23" fmla="*/ 1077913 h 851"/>
              <a:gd name="T24" fmla="*/ 922338 w 707"/>
              <a:gd name="T25" fmla="*/ 828675 h 851"/>
              <a:gd name="T26" fmla="*/ 847725 w 707"/>
              <a:gd name="T27" fmla="*/ 592138 h 851"/>
              <a:gd name="T28" fmla="*/ 747713 w 707"/>
              <a:gd name="T29" fmla="*/ 342900 h 851"/>
              <a:gd name="T30" fmla="*/ 647700 w 707"/>
              <a:gd name="T31" fmla="*/ 168275 h 851"/>
              <a:gd name="T32" fmla="*/ 536575 w 707"/>
              <a:gd name="T33" fmla="*/ 93663 h 851"/>
              <a:gd name="T34" fmla="*/ 498475 w 707"/>
              <a:gd name="T35" fmla="*/ 31750 h 8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707"/>
              <a:gd name="T55" fmla="*/ 0 h 851"/>
              <a:gd name="T56" fmla="*/ 707 w 707"/>
              <a:gd name="T57" fmla="*/ 851 h 8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707" h="851">
                <a:moveTo>
                  <a:pt x="314" y="20"/>
                </a:moveTo>
                <a:cubicBezTo>
                  <a:pt x="239" y="0"/>
                  <a:pt x="161" y="8"/>
                  <a:pt x="87" y="28"/>
                </a:cubicBezTo>
                <a:cubicBezTo>
                  <a:pt x="50" y="53"/>
                  <a:pt x="20" y="65"/>
                  <a:pt x="0" y="106"/>
                </a:cubicBezTo>
                <a:cubicBezTo>
                  <a:pt x="9" y="170"/>
                  <a:pt x="17" y="187"/>
                  <a:pt x="79" y="208"/>
                </a:cubicBezTo>
                <a:cubicBezTo>
                  <a:pt x="122" y="238"/>
                  <a:pt x="190" y="241"/>
                  <a:pt x="228" y="279"/>
                </a:cubicBezTo>
                <a:cubicBezTo>
                  <a:pt x="252" y="303"/>
                  <a:pt x="263" y="329"/>
                  <a:pt x="283" y="357"/>
                </a:cubicBezTo>
                <a:cubicBezTo>
                  <a:pt x="294" y="414"/>
                  <a:pt x="308" y="467"/>
                  <a:pt x="330" y="522"/>
                </a:cubicBezTo>
                <a:cubicBezTo>
                  <a:pt x="344" y="557"/>
                  <a:pt x="347" y="591"/>
                  <a:pt x="369" y="624"/>
                </a:cubicBezTo>
                <a:cubicBezTo>
                  <a:pt x="386" y="709"/>
                  <a:pt x="434" y="819"/>
                  <a:pt x="534" y="836"/>
                </a:cubicBezTo>
                <a:cubicBezTo>
                  <a:pt x="572" y="842"/>
                  <a:pt x="612" y="846"/>
                  <a:pt x="651" y="851"/>
                </a:cubicBezTo>
                <a:cubicBezTo>
                  <a:pt x="693" y="840"/>
                  <a:pt x="696" y="830"/>
                  <a:pt x="706" y="788"/>
                </a:cubicBezTo>
                <a:cubicBezTo>
                  <a:pt x="689" y="692"/>
                  <a:pt x="707" y="725"/>
                  <a:pt x="675" y="679"/>
                </a:cubicBezTo>
                <a:cubicBezTo>
                  <a:pt x="659" y="617"/>
                  <a:pt x="619" y="570"/>
                  <a:pt x="581" y="522"/>
                </a:cubicBezTo>
                <a:cubicBezTo>
                  <a:pt x="570" y="471"/>
                  <a:pt x="557" y="419"/>
                  <a:pt x="534" y="373"/>
                </a:cubicBezTo>
                <a:cubicBezTo>
                  <a:pt x="520" y="317"/>
                  <a:pt x="497" y="266"/>
                  <a:pt x="471" y="216"/>
                </a:cubicBezTo>
                <a:cubicBezTo>
                  <a:pt x="452" y="144"/>
                  <a:pt x="462" y="150"/>
                  <a:pt x="408" y="106"/>
                </a:cubicBezTo>
                <a:cubicBezTo>
                  <a:pt x="382" y="85"/>
                  <a:pt x="369" y="69"/>
                  <a:pt x="338" y="59"/>
                </a:cubicBezTo>
                <a:cubicBezTo>
                  <a:pt x="310" y="31"/>
                  <a:pt x="314" y="46"/>
                  <a:pt x="314" y="20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44" name="Freeform 19">
            <a:extLst>
              <a:ext uri="{FF2B5EF4-FFF2-40B4-BE49-F238E27FC236}">
                <a16:creationId xmlns:a16="http://schemas.microsoft.com/office/drawing/2014/main" id="{8077381A-38DA-F243-A6D7-16D2DAD4C997}"/>
              </a:ext>
            </a:extLst>
          </p:cNvPr>
          <p:cNvSpPr>
            <a:spLocks/>
          </p:cNvSpPr>
          <p:nvPr/>
        </p:nvSpPr>
        <p:spPr bwMode="auto">
          <a:xfrm>
            <a:off x="3278188" y="3875088"/>
            <a:ext cx="1606550" cy="909637"/>
          </a:xfrm>
          <a:custGeom>
            <a:avLst/>
            <a:gdLst>
              <a:gd name="T0" fmla="*/ 1431925 w 1012"/>
              <a:gd name="T1" fmla="*/ 427037 h 573"/>
              <a:gd name="T2" fmla="*/ 1308100 w 1012"/>
              <a:gd name="T3" fmla="*/ 190500 h 573"/>
              <a:gd name="T4" fmla="*/ 1058863 w 1012"/>
              <a:gd name="T5" fmla="*/ 128587 h 573"/>
              <a:gd name="T6" fmla="*/ 473075 w 1012"/>
              <a:gd name="T7" fmla="*/ 90487 h 573"/>
              <a:gd name="T8" fmla="*/ 249238 w 1012"/>
              <a:gd name="T9" fmla="*/ 41275 h 573"/>
              <a:gd name="T10" fmla="*/ 74613 w 1012"/>
              <a:gd name="T11" fmla="*/ 53975 h 573"/>
              <a:gd name="T12" fmla="*/ 0 w 1012"/>
              <a:gd name="T13" fmla="*/ 227012 h 573"/>
              <a:gd name="T14" fmla="*/ 261938 w 1012"/>
              <a:gd name="T15" fmla="*/ 550862 h 573"/>
              <a:gd name="T16" fmla="*/ 547688 w 1012"/>
              <a:gd name="T17" fmla="*/ 625475 h 573"/>
              <a:gd name="T18" fmla="*/ 1020763 w 1012"/>
              <a:gd name="T19" fmla="*/ 725487 h 573"/>
              <a:gd name="T20" fmla="*/ 1344613 w 1012"/>
              <a:gd name="T21" fmla="*/ 900112 h 573"/>
              <a:gd name="T22" fmla="*/ 1493838 w 1012"/>
              <a:gd name="T23" fmla="*/ 874712 h 573"/>
              <a:gd name="T24" fmla="*/ 1570038 w 1012"/>
              <a:gd name="T25" fmla="*/ 776287 h 573"/>
              <a:gd name="T26" fmla="*/ 1606550 w 1012"/>
              <a:gd name="T27" fmla="*/ 663575 h 573"/>
              <a:gd name="T28" fmla="*/ 1431925 w 1012"/>
              <a:gd name="T29" fmla="*/ 427037 h 57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12"/>
              <a:gd name="T46" fmla="*/ 0 h 573"/>
              <a:gd name="T47" fmla="*/ 1012 w 1012"/>
              <a:gd name="T48" fmla="*/ 573 h 57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12" h="573">
                <a:moveTo>
                  <a:pt x="902" y="269"/>
                </a:moveTo>
                <a:cubicBezTo>
                  <a:pt x="873" y="222"/>
                  <a:pt x="874" y="153"/>
                  <a:pt x="824" y="120"/>
                </a:cubicBezTo>
                <a:cubicBezTo>
                  <a:pt x="772" y="85"/>
                  <a:pt x="730" y="88"/>
                  <a:pt x="667" y="81"/>
                </a:cubicBezTo>
                <a:cubicBezTo>
                  <a:pt x="543" y="66"/>
                  <a:pt x="423" y="61"/>
                  <a:pt x="298" y="57"/>
                </a:cubicBezTo>
                <a:cubicBezTo>
                  <a:pt x="251" y="44"/>
                  <a:pt x="203" y="37"/>
                  <a:pt x="157" y="26"/>
                </a:cubicBezTo>
                <a:cubicBezTo>
                  <a:pt x="108" y="0"/>
                  <a:pt x="96" y="14"/>
                  <a:pt x="47" y="34"/>
                </a:cubicBezTo>
                <a:cubicBezTo>
                  <a:pt x="16" y="79"/>
                  <a:pt x="10" y="90"/>
                  <a:pt x="0" y="143"/>
                </a:cubicBezTo>
                <a:cubicBezTo>
                  <a:pt x="27" y="252"/>
                  <a:pt x="37" y="318"/>
                  <a:pt x="165" y="347"/>
                </a:cubicBezTo>
                <a:cubicBezTo>
                  <a:pt x="222" y="376"/>
                  <a:pt x="281" y="385"/>
                  <a:pt x="345" y="394"/>
                </a:cubicBezTo>
                <a:cubicBezTo>
                  <a:pt x="437" y="424"/>
                  <a:pt x="555" y="398"/>
                  <a:pt x="643" y="457"/>
                </a:cubicBezTo>
                <a:cubicBezTo>
                  <a:pt x="723" y="510"/>
                  <a:pt x="747" y="550"/>
                  <a:pt x="847" y="567"/>
                </a:cubicBezTo>
                <a:cubicBezTo>
                  <a:pt x="878" y="563"/>
                  <a:pt x="918" y="573"/>
                  <a:pt x="941" y="551"/>
                </a:cubicBezTo>
                <a:cubicBezTo>
                  <a:pt x="959" y="532"/>
                  <a:pt x="989" y="489"/>
                  <a:pt x="989" y="489"/>
                </a:cubicBezTo>
                <a:cubicBezTo>
                  <a:pt x="995" y="465"/>
                  <a:pt x="1012" y="418"/>
                  <a:pt x="1012" y="418"/>
                </a:cubicBezTo>
                <a:cubicBezTo>
                  <a:pt x="1000" y="339"/>
                  <a:pt x="974" y="305"/>
                  <a:pt x="902" y="269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45" name="Freeform 20">
            <a:extLst>
              <a:ext uri="{FF2B5EF4-FFF2-40B4-BE49-F238E27FC236}">
                <a16:creationId xmlns:a16="http://schemas.microsoft.com/office/drawing/2014/main" id="{D5B445D9-E44A-084B-A128-6D864145F54C}"/>
              </a:ext>
            </a:extLst>
          </p:cNvPr>
          <p:cNvSpPr>
            <a:spLocks/>
          </p:cNvSpPr>
          <p:nvPr/>
        </p:nvSpPr>
        <p:spPr bwMode="auto">
          <a:xfrm>
            <a:off x="2944813" y="3314700"/>
            <a:ext cx="684212" cy="1095375"/>
          </a:xfrm>
          <a:custGeom>
            <a:avLst/>
            <a:gdLst>
              <a:gd name="T0" fmla="*/ 496887 w 431"/>
              <a:gd name="T1" fmla="*/ 1084263 h 690"/>
              <a:gd name="T2" fmla="*/ 684212 w 431"/>
              <a:gd name="T3" fmla="*/ 771525 h 690"/>
              <a:gd name="T4" fmla="*/ 647700 w 431"/>
              <a:gd name="T5" fmla="*/ 611188 h 690"/>
              <a:gd name="T6" fmla="*/ 573087 w 431"/>
              <a:gd name="T7" fmla="*/ 323850 h 690"/>
              <a:gd name="T8" fmla="*/ 534987 w 431"/>
              <a:gd name="T9" fmla="*/ 212725 h 690"/>
              <a:gd name="T10" fmla="*/ 373062 w 431"/>
              <a:gd name="T11" fmla="*/ 50800 h 690"/>
              <a:gd name="T12" fmla="*/ 260350 w 431"/>
              <a:gd name="T13" fmla="*/ 0 h 690"/>
              <a:gd name="T14" fmla="*/ 123825 w 431"/>
              <a:gd name="T15" fmla="*/ 61913 h 690"/>
              <a:gd name="T16" fmla="*/ 36512 w 431"/>
              <a:gd name="T17" fmla="*/ 149225 h 690"/>
              <a:gd name="T18" fmla="*/ 0 w 431"/>
              <a:gd name="T19" fmla="*/ 298450 h 690"/>
              <a:gd name="T20" fmla="*/ 61912 w 431"/>
              <a:gd name="T21" fmla="*/ 449263 h 690"/>
              <a:gd name="T22" fmla="*/ 87312 w 431"/>
              <a:gd name="T23" fmla="*/ 485775 h 690"/>
              <a:gd name="T24" fmla="*/ 123825 w 431"/>
              <a:gd name="T25" fmla="*/ 511175 h 690"/>
              <a:gd name="T26" fmla="*/ 174625 w 431"/>
              <a:gd name="T27" fmla="*/ 635000 h 690"/>
              <a:gd name="T28" fmla="*/ 260350 w 431"/>
              <a:gd name="T29" fmla="*/ 896938 h 690"/>
              <a:gd name="T30" fmla="*/ 323850 w 431"/>
              <a:gd name="T31" fmla="*/ 996950 h 690"/>
              <a:gd name="T32" fmla="*/ 460375 w 431"/>
              <a:gd name="T33" fmla="*/ 1095375 h 690"/>
              <a:gd name="T34" fmla="*/ 473075 w 431"/>
              <a:gd name="T35" fmla="*/ 1058863 h 690"/>
              <a:gd name="T36" fmla="*/ 434975 w 431"/>
              <a:gd name="T37" fmla="*/ 1071563 h 690"/>
              <a:gd name="T38" fmla="*/ 473075 w 431"/>
              <a:gd name="T39" fmla="*/ 1084263 h 690"/>
              <a:gd name="T40" fmla="*/ 496887 w 431"/>
              <a:gd name="T41" fmla="*/ 1084263 h 69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431"/>
              <a:gd name="T64" fmla="*/ 0 h 690"/>
              <a:gd name="T65" fmla="*/ 431 w 431"/>
              <a:gd name="T66" fmla="*/ 690 h 69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431" h="690">
                <a:moveTo>
                  <a:pt x="313" y="683"/>
                </a:moveTo>
                <a:cubicBezTo>
                  <a:pt x="396" y="627"/>
                  <a:pt x="412" y="578"/>
                  <a:pt x="431" y="486"/>
                </a:cubicBezTo>
                <a:cubicBezTo>
                  <a:pt x="425" y="451"/>
                  <a:pt x="418" y="418"/>
                  <a:pt x="408" y="385"/>
                </a:cubicBezTo>
                <a:cubicBezTo>
                  <a:pt x="398" y="321"/>
                  <a:pt x="383" y="263"/>
                  <a:pt x="361" y="204"/>
                </a:cubicBezTo>
                <a:cubicBezTo>
                  <a:pt x="351" y="179"/>
                  <a:pt x="353" y="156"/>
                  <a:pt x="337" y="134"/>
                </a:cubicBezTo>
                <a:cubicBezTo>
                  <a:pt x="311" y="100"/>
                  <a:pt x="265" y="62"/>
                  <a:pt x="235" y="32"/>
                </a:cubicBezTo>
                <a:cubicBezTo>
                  <a:pt x="216" y="13"/>
                  <a:pt x="164" y="0"/>
                  <a:pt x="164" y="0"/>
                </a:cubicBezTo>
                <a:cubicBezTo>
                  <a:pt x="130" y="8"/>
                  <a:pt x="108" y="24"/>
                  <a:pt x="78" y="39"/>
                </a:cubicBezTo>
                <a:cubicBezTo>
                  <a:pt x="59" y="57"/>
                  <a:pt x="29" y="68"/>
                  <a:pt x="23" y="94"/>
                </a:cubicBezTo>
                <a:cubicBezTo>
                  <a:pt x="15" y="125"/>
                  <a:pt x="8" y="156"/>
                  <a:pt x="0" y="188"/>
                </a:cubicBezTo>
                <a:cubicBezTo>
                  <a:pt x="7" y="231"/>
                  <a:pt x="2" y="258"/>
                  <a:pt x="39" y="283"/>
                </a:cubicBezTo>
                <a:cubicBezTo>
                  <a:pt x="44" y="290"/>
                  <a:pt x="48" y="299"/>
                  <a:pt x="55" y="306"/>
                </a:cubicBezTo>
                <a:cubicBezTo>
                  <a:pt x="61" y="312"/>
                  <a:pt x="72" y="314"/>
                  <a:pt x="78" y="322"/>
                </a:cubicBezTo>
                <a:cubicBezTo>
                  <a:pt x="92" y="340"/>
                  <a:pt x="102" y="377"/>
                  <a:pt x="110" y="400"/>
                </a:cubicBezTo>
                <a:cubicBezTo>
                  <a:pt x="116" y="473"/>
                  <a:pt x="113" y="512"/>
                  <a:pt x="164" y="565"/>
                </a:cubicBezTo>
                <a:cubicBezTo>
                  <a:pt x="183" y="621"/>
                  <a:pt x="166" y="602"/>
                  <a:pt x="204" y="628"/>
                </a:cubicBezTo>
                <a:cubicBezTo>
                  <a:pt x="228" y="665"/>
                  <a:pt x="247" y="677"/>
                  <a:pt x="290" y="690"/>
                </a:cubicBezTo>
                <a:cubicBezTo>
                  <a:pt x="292" y="682"/>
                  <a:pt x="303" y="672"/>
                  <a:pt x="298" y="667"/>
                </a:cubicBezTo>
                <a:cubicBezTo>
                  <a:pt x="291" y="661"/>
                  <a:pt x="274" y="666"/>
                  <a:pt x="274" y="675"/>
                </a:cubicBezTo>
                <a:cubicBezTo>
                  <a:pt x="274" y="683"/>
                  <a:pt x="290" y="680"/>
                  <a:pt x="298" y="683"/>
                </a:cubicBezTo>
                <a:cubicBezTo>
                  <a:pt x="324" y="673"/>
                  <a:pt x="326" y="669"/>
                  <a:pt x="313" y="683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46" name="Line 21">
            <a:extLst>
              <a:ext uri="{FF2B5EF4-FFF2-40B4-BE49-F238E27FC236}">
                <a16:creationId xmlns:a16="http://schemas.microsoft.com/office/drawing/2014/main" id="{5962C35D-A23F-1745-8BC0-18846937D3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49613" y="3314700"/>
            <a:ext cx="762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7" name="Line 22">
            <a:extLst>
              <a:ext uri="{FF2B5EF4-FFF2-40B4-BE49-F238E27FC236}">
                <a16:creationId xmlns:a16="http://schemas.microsoft.com/office/drawing/2014/main" id="{045019A6-1F41-2B47-AD8C-AB54A1E25A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0613" y="2933700"/>
            <a:ext cx="1524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8" name="Line 23">
            <a:extLst>
              <a:ext uri="{FF2B5EF4-FFF2-40B4-BE49-F238E27FC236}">
                <a16:creationId xmlns:a16="http://schemas.microsoft.com/office/drawing/2014/main" id="{AEDA72BF-AB51-9E48-814C-8634CE0059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1863" y="2451100"/>
            <a:ext cx="101600" cy="381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9" name="Line 24">
            <a:extLst>
              <a:ext uri="{FF2B5EF4-FFF2-40B4-BE49-F238E27FC236}">
                <a16:creationId xmlns:a16="http://schemas.microsoft.com/office/drawing/2014/main" id="{C7B4AAE6-7CF1-0C4C-BE91-DAF944DC04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54663" y="3454400"/>
            <a:ext cx="762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0" name="Line 25">
            <a:extLst>
              <a:ext uri="{FF2B5EF4-FFF2-40B4-BE49-F238E27FC236}">
                <a16:creationId xmlns:a16="http://schemas.microsoft.com/office/drawing/2014/main" id="{DA04B7FA-A463-0943-A8B4-913B5AB31A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21213" y="4229100"/>
            <a:ext cx="152400" cy="12065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1" name="Line 26">
            <a:extLst>
              <a:ext uri="{FF2B5EF4-FFF2-40B4-BE49-F238E27FC236}">
                <a16:creationId xmlns:a16="http://schemas.microsoft.com/office/drawing/2014/main" id="{6A4FCC0B-5035-3949-B699-A800865EB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8213" y="4229100"/>
            <a:ext cx="158750" cy="381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2" name="Line 29">
            <a:extLst>
              <a:ext uri="{FF2B5EF4-FFF2-40B4-BE49-F238E27FC236}">
                <a16:creationId xmlns:a16="http://schemas.microsoft.com/office/drawing/2014/main" id="{5CAF4909-39B5-6949-BB2E-E8F2E10A082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8413" y="290195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3" name="Line 32">
            <a:extLst>
              <a:ext uri="{FF2B5EF4-FFF2-40B4-BE49-F238E27FC236}">
                <a16:creationId xmlns:a16="http://schemas.microsoft.com/office/drawing/2014/main" id="{F8EE4928-5A61-F24C-92AD-DA5AEEDA2D8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9513" y="3568700"/>
            <a:ext cx="6350" cy="114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4" name="Line 33">
            <a:extLst>
              <a:ext uri="{FF2B5EF4-FFF2-40B4-BE49-F238E27FC236}">
                <a16:creationId xmlns:a16="http://schemas.microsoft.com/office/drawing/2014/main" id="{5FB30552-963A-504C-A206-06F8D96BC9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2063" y="314325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5" name="Line 35">
            <a:extLst>
              <a:ext uri="{FF2B5EF4-FFF2-40B4-BE49-F238E27FC236}">
                <a16:creationId xmlns:a16="http://schemas.microsoft.com/office/drawing/2014/main" id="{FF2D53FA-3A87-BA45-AB02-DED6961D17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75113" y="3924300"/>
            <a:ext cx="12700" cy="1016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6" name="Line 36">
            <a:extLst>
              <a:ext uri="{FF2B5EF4-FFF2-40B4-BE49-F238E27FC236}">
                <a16:creationId xmlns:a16="http://schemas.microsoft.com/office/drawing/2014/main" id="{1EDE61DD-96B1-F24C-BF89-80AFD6B9D2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2513" y="38481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7" name="Line 37">
            <a:extLst>
              <a:ext uri="{FF2B5EF4-FFF2-40B4-BE49-F238E27FC236}">
                <a16:creationId xmlns:a16="http://schemas.microsoft.com/office/drawing/2014/main" id="{D58124CE-BF12-2843-B38B-DF2D63DA11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73663" y="35433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8" name="Line 38">
            <a:extLst>
              <a:ext uri="{FF2B5EF4-FFF2-40B4-BE49-F238E27FC236}">
                <a16:creationId xmlns:a16="http://schemas.microsoft.com/office/drawing/2014/main" id="{5D219F92-3EF7-FD41-B69F-F3E288C8E6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18113" y="2940050"/>
            <a:ext cx="127000" cy="63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9" name="Line 39">
            <a:extLst>
              <a:ext uri="{FF2B5EF4-FFF2-40B4-BE49-F238E27FC236}">
                <a16:creationId xmlns:a16="http://schemas.microsoft.com/office/drawing/2014/main" id="{A5769BF3-9D92-9440-A636-9DBC4690C3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9913" y="29210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60" name="Line 40">
            <a:extLst>
              <a:ext uri="{FF2B5EF4-FFF2-40B4-BE49-F238E27FC236}">
                <a16:creationId xmlns:a16="http://schemas.microsoft.com/office/drawing/2014/main" id="{AF75BB05-DB0F-684C-A6D9-8F94173AC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9813" y="31369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61" name="Line 41">
            <a:extLst>
              <a:ext uri="{FF2B5EF4-FFF2-40B4-BE49-F238E27FC236}">
                <a16:creationId xmlns:a16="http://schemas.microsoft.com/office/drawing/2014/main" id="{6576ED5F-C7B7-6141-8E72-1E5E6C647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363" y="2578100"/>
            <a:ext cx="76200" cy="76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62" name="Oval 42">
            <a:extLst>
              <a:ext uri="{FF2B5EF4-FFF2-40B4-BE49-F238E27FC236}">
                <a16:creationId xmlns:a16="http://schemas.microsoft.com/office/drawing/2014/main" id="{3BB28211-CE45-0C41-A73B-66402D0BD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013" y="1905000"/>
            <a:ext cx="3657600" cy="3200400"/>
          </a:xfrm>
          <a:prstGeom prst="ellipse">
            <a:avLst/>
          </a:prstGeom>
          <a:noFill/>
          <a:ln w="152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6123" name="Text Box 43">
            <a:extLst>
              <a:ext uri="{FF2B5EF4-FFF2-40B4-BE49-F238E27FC236}">
                <a16:creationId xmlns:a16="http://schemas.microsoft.com/office/drawing/2014/main" id="{743C660F-1D8B-1347-92CD-03A492CA2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29200"/>
            <a:ext cx="2452688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rgbClr val="CC0000"/>
                </a:solidFill>
                <a:latin typeface="Helvetica" charset="0"/>
                <a:ea typeface="+mn-ea"/>
              </a:rPr>
              <a:t>Tight Junctions</a:t>
            </a:r>
          </a:p>
        </p:txBody>
      </p:sp>
      <p:sp>
        <p:nvSpPr>
          <p:cNvPr id="46124" name="Text Box 44">
            <a:extLst>
              <a:ext uri="{FF2B5EF4-FFF2-40B4-BE49-F238E27FC236}">
                <a16:creationId xmlns:a16="http://schemas.microsoft.com/office/drawing/2014/main" id="{68837ABD-EAC5-8044-924B-0C19E6E53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495800"/>
            <a:ext cx="2301875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accent2"/>
                </a:solidFill>
                <a:latin typeface="Helvetica" charset="0"/>
                <a:ea typeface="+mn-ea"/>
              </a:rPr>
              <a:t>Gap Junctions</a:t>
            </a:r>
          </a:p>
        </p:txBody>
      </p:sp>
      <p:sp>
        <p:nvSpPr>
          <p:cNvPr id="99365" name="Oval 46">
            <a:extLst>
              <a:ext uri="{FF2B5EF4-FFF2-40B4-BE49-F238E27FC236}">
                <a16:creationId xmlns:a16="http://schemas.microsoft.com/office/drawing/2014/main" id="{0B9F258A-7EAF-B140-AEBC-BBBF19C7C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363" y="4141788"/>
            <a:ext cx="457200" cy="304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66" name="Line 47">
            <a:extLst>
              <a:ext uri="{FF2B5EF4-FFF2-40B4-BE49-F238E27FC236}">
                <a16:creationId xmlns:a16="http://schemas.microsoft.com/office/drawing/2014/main" id="{54D4F127-6B51-084B-B69F-0B7D3B67FF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06613" y="4381500"/>
            <a:ext cx="1371600" cy="609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67" name="Line 48">
            <a:extLst>
              <a:ext uri="{FF2B5EF4-FFF2-40B4-BE49-F238E27FC236}">
                <a16:creationId xmlns:a16="http://schemas.microsoft.com/office/drawing/2014/main" id="{8A6CCF12-1837-2646-B9B8-AAC75257EA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06613" y="4394200"/>
            <a:ext cx="2363787" cy="5969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68" name="Oval 49">
            <a:extLst>
              <a:ext uri="{FF2B5EF4-FFF2-40B4-BE49-F238E27FC236}">
                <a16:creationId xmlns:a16="http://schemas.microsoft.com/office/drawing/2014/main" id="{79046695-0654-7944-BB0A-6AC698A27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913" y="4114800"/>
            <a:ext cx="457200" cy="304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69" name="Oval 51">
            <a:extLst>
              <a:ext uri="{FF2B5EF4-FFF2-40B4-BE49-F238E27FC236}">
                <a16:creationId xmlns:a16="http://schemas.microsoft.com/office/drawing/2014/main" id="{AC36F876-CB24-A549-AC08-3B47AE5F1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413" y="3467100"/>
            <a:ext cx="307975" cy="217488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70" name="Oval 52">
            <a:extLst>
              <a:ext uri="{FF2B5EF4-FFF2-40B4-BE49-F238E27FC236}">
                <a16:creationId xmlns:a16="http://schemas.microsoft.com/office/drawing/2014/main" id="{E0578E08-E740-774B-9C5E-F5CBB5705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013" y="3086100"/>
            <a:ext cx="307975" cy="217488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99371" name="Line 53">
            <a:extLst>
              <a:ext uri="{FF2B5EF4-FFF2-40B4-BE49-F238E27FC236}">
                <a16:creationId xmlns:a16="http://schemas.microsoft.com/office/drawing/2014/main" id="{E66CFC65-23ED-FD4D-8F50-4A7921126D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0813" y="3238500"/>
            <a:ext cx="1981200" cy="1143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72" name="Line 54">
            <a:extLst>
              <a:ext uri="{FF2B5EF4-FFF2-40B4-BE49-F238E27FC236}">
                <a16:creationId xmlns:a16="http://schemas.microsoft.com/office/drawing/2014/main" id="{25348D39-5449-354D-98DE-95A047CAAD4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3213" y="3619500"/>
            <a:ext cx="1828800" cy="762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36" name="Text Box 56">
            <a:extLst>
              <a:ext uri="{FF2B5EF4-FFF2-40B4-BE49-F238E27FC236}">
                <a16:creationId xmlns:a16="http://schemas.microsoft.com/office/drawing/2014/main" id="{10560585-0C20-4F40-B599-A0117F6DA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810000"/>
            <a:ext cx="6921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CC0066"/>
                </a:solidFill>
              </a:rPr>
              <a:t>Na</a:t>
            </a:r>
            <a:r>
              <a:rPr lang="en-US" altLang="en-US" sz="2400" baseline="30000">
                <a:solidFill>
                  <a:srgbClr val="CC0066"/>
                </a:solidFill>
              </a:rPr>
              <a:t>+</a:t>
            </a:r>
            <a:endParaRPr lang="en-US" altLang="en-US" sz="2400">
              <a:solidFill>
                <a:srgbClr val="CC0066"/>
              </a:solidFill>
            </a:endParaRPr>
          </a:p>
        </p:txBody>
      </p:sp>
      <p:sp>
        <p:nvSpPr>
          <p:cNvPr id="99374" name="Line 57">
            <a:extLst>
              <a:ext uri="{FF2B5EF4-FFF2-40B4-BE49-F238E27FC236}">
                <a16:creationId xmlns:a16="http://schemas.microsoft.com/office/drawing/2014/main" id="{75066EC6-57D7-3640-BA36-577E95730D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3581400"/>
            <a:ext cx="1828800" cy="4572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39" name="Text Box 59">
            <a:extLst>
              <a:ext uri="{FF2B5EF4-FFF2-40B4-BE49-F238E27FC236}">
                <a16:creationId xmlns:a16="http://schemas.microsoft.com/office/drawing/2014/main" id="{6AEF1576-57F2-D647-BC4A-73233DACE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974975"/>
            <a:ext cx="754063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FF9900"/>
                </a:solidFill>
              </a:rPr>
              <a:t>H</a:t>
            </a:r>
            <a:r>
              <a:rPr lang="en-US" altLang="en-US" sz="2400" baseline="-25000">
                <a:solidFill>
                  <a:srgbClr val="FF9900"/>
                </a:solidFill>
              </a:rPr>
              <a:t>2</a:t>
            </a:r>
            <a:r>
              <a:rPr lang="en-US" altLang="en-US" sz="2400">
                <a:solidFill>
                  <a:srgbClr val="FF9900"/>
                </a:solidFill>
              </a:rPr>
              <a:t>O</a:t>
            </a:r>
          </a:p>
        </p:txBody>
      </p:sp>
      <p:sp>
        <p:nvSpPr>
          <p:cNvPr id="99376" name="Line 60">
            <a:extLst>
              <a:ext uri="{FF2B5EF4-FFF2-40B4-BE49-F238E27FC236}">
                <a16:creationId xmlns:a16="http://schemas.microsoft.com/office/drawing/2014/main" id="{BA3C2E51-9A60-924B-84B4-08DA6A8BF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276600"/>
            <a:ext cx="1905000" cy="3048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77" name="Line 62">
            <a:extLst>
              <a:ext uri="{FF2B5EF4-FFF2-40B4-BE49-F238E27FC236}">
                <a16:creationId xmlns:a16="http://schemas.microsoft.com/office/drawing/2014/main" id="{A705AD57-9408-2B47-B870-AB70CC5ABB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8200" y="1752600"/>
            <a:ext cx="18288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78" name="Text Box 63">
            <a:extLst>
              <a:ext uri="{FF2B5EF4-FFF2-40B4-BE49-F238E27FC236}">
                <a16:creationId xmlns:a16="http://schemas.microsoft.com/office/drawing/2014/main" id="{B60A22BC-1AD0-4846-8843-3185335AA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371600"/>
            <a:ext cx="1468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Blastocoel</a:t>
            </a:r>
          </a:p>
        </p:txBody>
      </p:sp>
      <p:sp>
        <p:nvSpPr>
          <p:cNvPr id="99379" name="Text Box 64">
            <a:extLst>
              <a:ext uri="{FF2B5EF4-FFF2-40B4-BE49-F238E27FC236}">
                <a16:creationId xmlns:a16="http://schemas.microsoft.com/office/drawing/2014/main" id="{3F0A91B4-7813-E84B-98E4-1FD0E3803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175" y="1676400"/>
            <a:ext cx="1982788" cy="946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800"/>
              <a:t>Early</a:t>
            </a:r>
          </a:p>
          <a:p>
            <a:pPr algn="ctr"/>
            <a:r>
              <a:rPr lang="en-US" altLang="en-US" sz="2800"/>
              <a:t>Blastocyst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A0C01EF3-CDBD-A544-A9C9-D6D61C77E5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Blastocyst Formation and Hatching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F7561A6-BE4D-2541-A405-F36A5C6778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2971800" cy="1828800"/>
          </a:xfrm>
          <a:effectLst>
            <a:outerShdw dist="25399" dir="2700000" algn="ctr" rotWithShape="0">
              <a:schemeClr val="tx2">
                <a:alpha val="74997"/>
              </a:schemeClr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>
                <a:solidFill>
                  <a:srgbClr val="CC0066"/>
                </a:solidFill>
                <a:ea typeface="ＭＳ Ｐゴシック" panose="020B0600070205080204" pitchFamily="34" charset="-128"/>
              </a:rPr>
              <a:t>Blastocoel formation</a:t>
            </a:r>
          </a:p>
          <a:p>
            <a:pPr>
              <a:lnSpc>
                <a:spcPct val="90000"/>
              </a:lnSpc>
            </a:pPr>
            <a:r>
              <a:rPr lang="en-US" altLang="en-US" sz="2800">
                <a:solidFill>
                  <a:schemeClr val="bg2"/>
                </a:solidFill>
                <a:ea typeface="ＭＳ Ｐゴシック" panose="020B0600070205080204" pitchFamily="34" charset="-128"/>
              </a:rPr>
              <a:t>Hatching</a:t>
            </a:r>
            <a:endParaRPr lang="en-US" altLang="en-US" sz="2800">
              <a:solidFill>
                <a:srgbClr val="CC0066"/>
              </a:solidFill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2800">
              <a:solidFill>
                <a:srgbClr val="CC0066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101380" name="Picture 4">
            <a:extLst>
              <a:ext uri="{FF2B5EF4-FFF2-40B4-BE49-F238E27FC236}">
                <a16:creationId xmlns:a16="http://schemas.microsoft.com/office/drawing/2014/main" id="{6DE2C335-9EAE-CA4B-AADE-915FB17F8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906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5">
            <a:extLst>
              <a:ext uri="{FF2B5EF4-FFF2-40B4-BE49-F238E27FC236}">
                <a16:creationId xmlns:a16="http://schemas.microsoft.com/office/drawing/2014/main" id="{1228FBB2-8B0A-7C4A-9334-EB944AD9B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2" name="Line 6">
            <a:extLst>
              <a:ext uri="{FF2B5EF4-FFF2-40B4-BE49-F238E27FC236}">
                <a16:creationId xmlns:a16="http://schemas.microsoft.com/office/drawing/2014/main" id="{E68BD8F4-02A0-9841-9BD0-94090CA6F77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752600"/>
            <a:ext cx="9144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3" name="Line 7">
            <a:extLst>
              <a:ext uri="{FF2B5EF4-FFF2-40B4-BE49-F238E27FC236}">
                <a16:creationId xmlns:a16="http://schemas.microsoft.com/office/drawing/2014/main" id="{4AABBC63-2774-424D-8E0F-4843BFF675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819400"/>
            <a:ext cx="381000" cy="609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1384" name="Picture 8">
            <a:extLst>
              <a:ext uri="{FF2B5EF4-FFF2-40B4-BE49-F238E27FC236}">
                <a16:creationId xmlns:a16="http://schemas.microsoft.com/office/drawing/2014/main" id="{DB58119F-BD22-6D43-AEAC-F6BB27B87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5052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5" name="Picture 9">
            <a:extLst>
              <a:ext uri="{FF2B5EF4-FFF2-40B4-BE49-F238E27FC236}">
                <a16:creationId xmlns:a16="http://schemas.microsoft.com/office/drawing/2014/main" id="{88C97456-7D81-5C4A-9950-0FA217424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4738688"/>
            <a:ext cx="1808163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6" name="Picture 14">
            <a:extLst>
              <a:ext uri="{FF2B5EF4-FFF2-40B4-BE49-F238E27FC236}">
                <a16:creationId xmlns:a16="http://schemas.microsoft.com/office/drawing/2014/main" id="{C1F3E2B7-17B1-D340-9768-18FF73B45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2500"/>
            <a:ext cx="1846263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7" name="Line 11">
            <a:extLst>
              <a:ext uri="{FF2B5EF4-FFF2-40B4-BE49-F238E27FC236}">
                <a16:creationId xmlns:a16="http://schemas.microsoft.com/office/drawing/2014/main" id="{8ED9D1DD-A951-3E48-860C-12E10E3B5D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4800600"/>
            <a:ext cx="914400" cy="457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5" name="Text Box 17">
            <a:extLst>
              <a:ext uri="{FF2B5EF4-FFF2-40B4-BE49-F238E27FC236}">
                <a16:creationId xmlns:a16="http://schemas.microsoft.com/office/drawing/2014/main" id="{2C2BA2F1-B0F7-014C-B57A-19A7FDF82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819400"/>
            <a:ext cx="692150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CC0066"/>
                </a:solidFill>
              </a:rPr>
              <a:t>Na</a:t>
            </a:r>
            <a:r>
              <a:rPr lang="en-US" altLang="en-US" sz="2400" baseline="30000">
                <a:solidFill>
                  <a:srgbClr val="CC0066"/>
                </a:solidFill>
              </a:rPr>
              <a:t>+</a:t>
            </a:r>
            <a:endParaRPr lang="en-US" altLang="en-US" sz="2400">
              <a:solidFill>
                <a:srgbClr val="CC0066"/>
              </a:solidFill>
            </a:endParaRPr>
          </a:p>
        </p:txBody>
      </p:sp>
      <p:sp>
        <p:nvSpPr>
          <p:cNvPr id="101389" name="Line 18">
            <a:extLst>
              <a:ext uri="{FF2B5EF4-FFF2-40B4-BE49-F238E27FC236}">
                <a16:creationId xmlns:a16="http://schemas.microsoft.com/office/drawing/2014/main" id="{99B6FB67-6A8D-E84B-8EE1-FC752CE2D5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0800" y="2209800"/>
            <a:ext cx="787400" cy="6096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8" name="Text Box 20">
            <a:extLst>
              <a:ext uri="{FF2B5EF4-FFF2-40B4-BE49-F238E27FC236}">
                <a16:creationId xmlns:a16="http://schemas.microsoft.com/office/drawing/2014/main" id="{3C858790-4CFB-AD47-8100-2E4CCE6F8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362200"/>
            <a:ext cx="754063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solidFill>
                  <a:srgbClr val="FF9900"/>
                </a:solidFill>
              </a:rPr>
              <a:t>H</a:t>
            </a:r>
            <a:r>
              <a:rPr lang="en-US" altLang="en-US" sz="2400" baseline="-25000">
                <a:solidFill>
                  <a:srgbClr val="FF9900"/>
                </a:solidFill>
              </a:rPr>
              <a:t>2</a:t>
            </a:r>
            <a:r>
              <a:rPr lang="en-US" altLang="en-US" sz="2400">
                <a:solidFill>
                  <a:srgbClr val="FF9900"/>
                </a:solidFill>
              </a:rPr>
              <a:t>O</a:t>
            </a:r>
          </a:p>
        </p:txBody>
      </p:sp>
      <p:sp>
        <p:nvSpPr>
          <p:cNvPr id="101391" name="Line 21">
            <a:extLst>
              <a:ext uri="{FF2B5EF4-FFF2-40B4-BE49-F238E27FC236}">
                <a16:creationId xmlns:a16="http://schemas.microsoft.com/office/drawing/2014/main" id="{1F932599-D9C3-A444-A13E-329AA26120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48400" y="2006600"/>
            <a:ext cx="914400" cy="457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0" name="Text Box 22">
            <a:extLst>
              <a:ext uri="{FF2B5EF4-FFF2-40B4-BE49-F238E27FC236}">
                <a16:creationId xmlns:a16="http://schemas.microsoft.com/office/drawing/2014/main" id="{6997A641-194D-C744-9990-A8D164E22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990600"/>
            <a:ext cx="1468438" cy="7016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Early</a:t>
            </a:r>
          </a:p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Blastocyst</a:t>
            </a:r>
          </a:p>
        </p:txBody>
      </p:sp>
      <p:sp>
        <p:nvSpPr>
          <p:cNvPr id="48151" name="Text Box 23">
            <a:extLst>
              <a:ext uri="{FF2B5EF4-FFF2-40B4-BE49-F238E27FC236}">
                <a16:creationId xmlns:a16="http://schemas.microsoft.com/office/drawing/2014/main" id="{5FB743CD-6439-814A-AED9-326FBE11B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5563" y="3048000"/>
            <a:ext cx="1468437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Blastocyst</a:t>
            </a:r>
          </a:p>
        </p:txBody>
      </p:sp>
      <p:sp>
        <p:nvSpPr>
          <p:cNvPr id="48152" name="Text Box 24">
            <a:extLst>
              <a:ext uri="{FF2B5EF4-FFF2-40B4-BE49-F238E27FC236}">
                <a16:creationId xmlns:a16="http://schemas.microsoft.com/office/drawing/2014/main" id="{59076BCF-22D9-EB4C-9CFE-5BAD7DB5F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6019800"/>
            <a:ext cx="1468438" cy="7016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Expanded</a:t>
            </a:r>
          </a:p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Blastocyst</a:t>
            </a:r>
          </a:p>
        </p:txBody>
      </p:sp>
      <p:sp>
        <p:nvSpPr>
          <p:cNvPr id="48153" name="Text Box 25">
            <a:extLst>
              <a:ext uri="{FF2B5EF4-FFF2-40B4-BE49-F238E27FC236}">
                <a16:creationId xmlns:a16="http://schemas.microsoft.com/office/drawing/2014/main" id="{5B426E6D-BD47-C74C-909E-2B883D4C3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724400"/>
            <a:ext cx="1341438" cy="7016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Inner Cell</a:t>
            </a:r>
          </a:p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Mass</a:t>
            </a:r>
          </a:p>
        </p:txBody>
      </p:sp>
      <p:sp>
        <p:nvSpPr>
          <p:cNvPr id="101396" name="Line 26">
            <a:extLst>
              <a:ext uri="{FF2B5EF4-FFF2-40B4-BE49-F238E27FC236}">
                <a16:creationId xmlns:a16="http://schemas.microsoft.com/office/drawing/2014/main" id="{CA59ECD0-7A5C-CF4A-81DA-2AC71B7F3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5105400"/>
            <a:ext cx="762000" cy="3810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6" name="Text Box 28">
            <a:extLst>
              <a:ext uri="{FF2B5EF4-FFF2-40B4-BE49-F238E27FC236}">
                <a16:creationId xmlns:a16="http://schemas.microsoft.com/office/drawing/2014/main" id="{50EBD1BE-3632-F24A-90A3-CEC1E4A4B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461125"/>
            <a:ext cx="2046288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Trophectoderm</a:t>
            </a:r>
          </a:p>
        </p:txBody>
      </p:sp>
      <p:sp>
        <p:nvSpPr>
          <p:cNvPr id="101398" name="Line 29">
            <a:extLst>
              <a:ext uri="{FF2B5EF4-FFF2-40B4-BE49-F238E27FC236}">
                <a16:creationId xmlns:a16="http://schemas.microsoft.com/office/drawing/2014/main" id="{94D877C4-E22E-F045-A565-0357B24190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6172200"/>
            <a:ext cx="609600" cy="3048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9" name="Text Box 31">
            <a:extLst>
              <a:ext uri="{FF2B5EF4-FFF2-40B4-BE49-F238E27FC236}">
                <a16:creationId xmlns:a16="http://schemas.microsoft.com/office/drawing/2014/main" id="{CBEBBBB4-D672-8F46-A997-F65F3CB23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7000"/>
            <a:ext cx="5334000" cy="20732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279400" indent="-165100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625475" indent="-23177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</a:rPr>
              <a:t>Blastocoel formation </a:t>
            </a:r>
          </a:p>
          <a:p>
            <a:pPr lvl="1">
              <a:buSzPct val="125000"/>
              <a:buFontTx/>
              <a:buChar char="•"/>
            </a:pPr>
            <a:r>
              <a:rPr lang="en-US" altLang="en-US">
                <a:solidFill>
                  <a:schemeClr val="accent2"/>
                </a:solidFill>
              </a:rPr>
              <a:t>not dependent on:</a:t>
            </a:r>
          </a:p>
          <a:p>
            <a:pPr lvl="2">
              <a:buSzPct val="125000"/>
              <a:buFontTx/>
              <a:buChar char="»"/>
            </a:pPr>
            <a:r>
              <a:rPr lang="en-US" altLang="en-US">
                <a:solidFill>
                  <a:schemeClr val="accent2"/>
                </a:solidFill>
              </a:rPr>
              <a:t>Cell number</a:t>
            </a:r>
          </a:p>
          <a:p>
            <a:pPr lvl="2">
              <a:buSzPct val="125000"/>
              <a:buFontTx/>
              <a:buChar char="»"/>
            </a:pPr>
            <a:r>
              <a:rPr lang="en-US" altLang="en-US">
                <a:solidFill>
                  <a:schemeClr val="accent2"/>
                </a:solidFill>
              </a:rPr>
              <a:t>Cell division</a:t>
            </a:r>
          </a:p>
          <a:p>
            <a:pPr lvl="1">
              <a:buSzPct val="125000"/>
              <a:buFontTx/>
              <a:buChar char="•"/>
            </a:pPr>
            <a:r>
              <a:rPr lang="en-US" altLang="en-US">
                <a:solidFill>
                  <a:schemeClr val="accent2"/>
                </a:solidFill>
              </a:rPr>
              <a:t>Embryonic genome expression required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2460334B-722C-8E42-8244-77F2071D76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457200"/>
          </a:xfrm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Blastocyst Formation and Hatching</a:t>
            </a:r>
          </a:p>
        </p:txBody>
      </p:sp>
      <p:pic>
        <p:nvPicPr>
          <p:cNvPr id="103427" name="Picture 4">
            <a:extLst>
              <a:ext uri="{FF2B5EF4-FFF2-40B4-BE49-F238E27FC236}">
                <a16:creationId xmlns:a16="http://schemas.microsoft.com/office/drawing/2014/main" id="{F26B6F8C-FF91-DB4D-B0E6-71D44C54C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9906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8" name="Picture 5">
            <a:extLst>
              <a:ext uri="{FF2B5EF4-FFF2-40B4-BE49-F238E27FC236}">
                <a16:creationId xmlns:a16="http://schemas.microsoft.com/office/drawing/2014/main" id="{800A2E5B-F015-954A-A4A6-23567E663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9" name="Line 6">
            <a:extLst>
              <a:ext uri="{FF2B5EF4-FFF2-40B4-BE49-F238E27FC236}">
                <a16:creationId xmlns:a16="http://schemas.microsoft.com/office/drawing/2014/main" id="{072EEF4E-ED6B-E249-9187-4CD409BDF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752600"/>
            <a:ext cx="914400" cy="152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30" name="Line 7">
            <a:extLst>
              <a:ext uri="{FF2B5EF4-FFF2-40B4-BE49-F238E27FC236}">
                <a16:creationId xmlns:a16="http://schemas.microsoft.com/office/drawing/2014/main" id="{2E6EA99E-FA18-AD43-BF0F-FE0C5E0DAD5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2743200"/>
            <a:ext cx="381000" cy="685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3431" name="Picture 8">
            <a:extLst>
              <a:ext uri="{FF2B5EF4-FFF2-40B4-BE49-F238E27FC236}">
                <a16:creationId xmlns:a16="http://schemas.microsoft.com/office/drawing/2014/main" id="{465FE9E8-CA5F-6A42-9E52-5F8A2EF17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505200"/>
            <a:ext cx="1493838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2" name="Picture 9">
            <a:extLst>
              <a:ext uri="{FF2B5EF4-FFF2-40B4-BE49-F238E27FC236}">
                <a16:creationId xmlns:a16="http://schemas.microsoft.com/office/drawing/2014/main" id="{496E734C-8BA1-4D49-96AB-92D4B9AA9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00600"/>
            <a:ext cx="1808163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3" name="Picture 10">
            <a:extLst>
              <a:ext uri="{FF2B5EF4-FFF2-40B4-BE49-F238E27FC236}">
                <a16:creationId xmlns:a16="http://schemas.microsoft.com/office/drawing/2014/main" id="{A191985B-DF2A-7840-96B9-131B038D1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24400"/>
            <a:ext cx="1919288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34" name="Line 13">
            <a:extLst>
              <a:ext uri="{FF2B5EF4-FFF2-40B4-BE49-F238E27FC236}">
                <a16:creationId xmlns:a16="http://schemas.microsoft.com/office/drawing/2014/main" id="{39CBB3F9-19E3-0240-9390-EC15C9F7AB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4800600"/>
            <a:ext cx="914400" cy="457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35" name="Line 14">
            <a:extLst>
              <a:ext uri="{FF2B5EF4-FFF2-40B4-BE49-F238E27FC236}">
                <a16:creationId xmlns:a16="http://schemas.microsoft.com/office/drawing/2014/main" id="{C83FCBEF-4ED2-B041-84CA-B1B5710A09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24200" y="5638800"/>
            <a:ext cx="14478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2" name="Text Box 20">
            <a:extLst>
              <a:ext uri="{FF2B5EF4-FFF2-40B4-BE49-F238E27FC236}">
                <a16:creationId xmlns:a16="http://schemas.microsoft.com/office/drawing/2014/main" id="{1E28AA1F-39F1-574D-847A-45B566662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5563" y="3048000"/>
            <a:ext cx="1468437" cy="3968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Blastocyst</a:t>
            </a:r>
          </a:p>
        </p:txBody>
      </p:sp>
      <p:sp>
        <p:nvSpPr>
          <p:cNvPr id="49173" name="Text Box 21">
            <a:extLst>
              <a:ext uri="{FF2B5EF4-FFF2-40B4-BE49-F238E27FC236}">
                <a16:creationId xmlns:a16="http://schemas.microsoft.com/office/drawing/2014/main" id="{4C3F5C7E-C5A6-0246-A00F-7B83013E3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6019800"/>
            <a:ext cx="1468438" cy="7016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Expanded</a:t>
            </a:r>
          </a:p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Blastocyst</a:t>
            </a:r>
          </a:p>
        </p:txBody>
      </p:sp>
      <p:sp>
        <p:nvSpPr>
          <p:cNvPr id="49174" name="Text Box 22">
            <a:extLst>
              <a:ext uri="{FF2B5EF4-FFF2-40B4-BE49-F238E27FC236}">
                <a16:creationId xmlns:a16="http://schemas.microsoft.com/office/drawing/2014/main" id="{AED7BF8F-43C8-5140-A8BB-EAF36AAB1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6119813"/>
            <a:ext cx="1468438" cy="7016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Hatching</a:t>
            </a:r>
          </a:p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Blastocyst</a:t>
            </a:r>
          </a:p>
        </p:txBody>
      </p:sp>
      <p:sp>
        <p:nvSpPr>
          <p:cNvPr id="49175" name="Text Box 23">
            <a:extLst>
              <a:ext uri="{FF2B5EF4-FFF2-40B4-BE49-F238E27FC236}">
                <a16:creationId xmlns:a16="http://schemas.microsoft.com/office/drawing/2014/main" id="{D3E9DD99-38AE-154D-9AB0-68241763B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8725"/>
            <a:ext cx="7239000" cy="2530475"/>
          </a:xfrm>
          <a:prstGeom prst="rect">
            <a:avLst/>
          </a:prstGeom>
          <a:noFill/>
          <a:ln>
            <a:noFill/>
          </a:ln>
          <a:effectLst>
            <a:outerShdw dist="12700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23838" indent="-223838">
              <a:buSzPct val="125000"/>
              <a:buFontTx/>
              <a:buChar char="•"/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Enzymatic digestion of </a:t>
            </a:r>
            <a:r>
              <a:rPr lang="en-US" dirty="0" err="1">
                <a:solidFill>
                  <a:schemeClr val="accent2"/>
                </a:solidFill>
                <a:latin typeface="Helvetica" charset="0"/>
                <a:ea typeface="+mn-ea"/>
              </a:rPr>
              <a:t>zona</a:t>
            </a:r>
            <a:endParaRPr lang="en-US" dirty="0">
              <a:solidFill>
                <a:schemeClr val="accent2"/>
              </a:solidFill>
              <a:latin typeface="Helvetica" charset="0"/>
              <a:ea typeface="+mn-ea"/>
            </a:endParaRPr>
          </a:p>
          <a:p>
            <a:pPr marL="622300" lvl="1" indent="-165100">
              <a:buFontTx/>
              <a:buChar char="»"/>
              <a:defRPr/>
            </a:pPr>
            <a:r>
              <a:rPr lang="en-US" dirty="0" err="1">
                <a:solidFill>
                  <a:schemeClr val="accent2"/>
                </a:solidFill>
                <a:latin typeface="Helvetica" charset="0"/>
                <a:ea typeface="+mn-ea"/>
              </a:rPr>
              <a:t>Plasminogen</a:t>
            </a: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 and </a:t>
            </a:r>
            <a:r>
              <a:rPr lang="en-US" dirty="0" err="1">
                <a:solidFill>
                  <a:schemeClr val="accent2"/>
                </a:solidFill>
                <a:latin typeface="Helvetica" charset="0"/>
                <a:ea typeface="+mn-ea"/>
              </a:rPr>
              <a:t>plasminogen</a:t>
            </a: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 activator made by embryo</a:t>
            </a:r>
          </a:p>
          <a:p>
            <a:pPr marL="622300" lvl="1" indent="-165100">
              <a:buFontTx/>
              <a:buChar char="»"/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Softening of </a:t>
            </a:r>
            <a:r>
              <a:rPr lang="en-US" dirty="0" err="1">
                <a:solidFill>
                  <a:schemeClr val="accent2"/>
                </a:solidFill>
                <a:latin typeface="Helvetica" charset="0"/>
                <a:ea typeface="+mn-ea"/>
              </a:rPr>
              <a:t>zona</a:t>
            </a: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 by uterine enzymes</a:t>
            </a:r>
          </a:p>
          <a:p>
            <a:pPr marL="223838" indent="-223838">
              <a:buSzPct val="125000"/>
              <a:buFontTx/>
              <a:buChar char="•"/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Increase in size of </a:t>
            </a:r>
            <a:r>
              <a:rPr lang="en-US" dirty="0" err="1">
                <a:solidFill>
                  <a:schemeClr val="accent2"/>
                </a:solidFill>
                <a:latin typeface="Helvetica" charset="0"/>
                <a:ea typeface="+mn-ea"/>
              </a:rPr>
              <a:t>blastocyst</a:t>
            </a: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 due to water pumping</a:t>
            </a:r>
          </a:p>
          <a:p>
            <a:pPr marL="622300" lvl="1" indent="-165100">
              <a:buFontTx/>
              <a:buChar char="»"/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Most important</a:t>
            </a:r>
          </a:p>
          <a:p>
            <a:pPr marL="223838" indent="-223838">
              <a:buSzPct val="125000"/>
              <a:buFontTx/>
              <a:buChar char="•"/>
              <a:defRPr/>
            </a:pPr>
            <a:r>
              <a:rPr lang="en-US" dirty="0">
                <a:solidFill>
                  <a:schemeClr val="accent2"/>
                </a:solidFill>
                <a:latin typeface="Helvetica" charset="0"/>
                <a:ea typeface="+mn-ea"/>
              </a:rPr>
              <a:t>Day 9 - 11 in cattle, 6 in swine, and day 7 - 8 in horses or sheep 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029993A-6780-0245-96E4-54E7DCF17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609600"/>
            <a:ext cx="4648200" cy="1828800"/>
          </a:xfrm>
          <a:effectLst>
            <a:outerShdw dist="25399" dir="2700000" algn="ctr" rotWithShape="0">
              <a:schemeClr val="tx2">
                <a:alpha val="74997"/>
              </a:schemeClr>
            </a:outerShdw>
          </a:effectLst>
        </p:spPr>
        <p:txBody>
          <a:bodyPr/>
          <a:lstStyle/>
          <a:p>
            <a:r>
              <a:rPr lang="en-US" altLang="en-US">
                <a:solidFill>
                  <a:schemeClr val="bg2"/>
                </a:solidFill>
                <a:ea typeface="ＭＳ Ｐゴシック" panose="020B0600070205080204" pitchFamily="34" charset="-128"/>
              </a:rPr>
              <a:t>Blastocoel formation</a:t>
            </a:r>
            <a:endParaRPr lang="en-US" altLang="en-US">
              <a:solidFill>
                <a:srgbClr val="CC0066"/>
              </a:solidFill>
              <a:ea typeface="ＭＳ Ｐゴシック" panose="020B0600070205080204" pitchFamily="34" charset="-128"/>
            </a:endParaRPr>
          </a:p>
          <a:p>
            <a:r>
              <a:rPr lang="en-US" altLang="en-US">
                <a:solidFill>
                  <a:srgbClr val="CC0066"/>
                </a:solidFill>
                <a:ea typeface="ＭＳ Ｐゴシック" panose="020B0600070205080204" pitchFamily="34" charset="-128"/>
              </a:rPr>
              <a:t>Hatching</a:t>
            </a:r>
          </a:p>
          <a:p>
            <a:endParaRPr lang="en-US" altLang="en-US">
              <a:solidFill>
                <a:srgbClr val="CC0066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9176" name="Text Box 24">
            <a:extLst>
              <a:ext uri="{FF2B5EF4-FFF2-40B4-BE49-F238E27FC236}">
                <a16:creationId xmlns:a16="http://schemas.microsoft.com/office/drawing/2014/main" id="{7E754312-2D3D-D34E-BA89-E89AB3C44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990600"/>
            <a:ext cx="1468438" cy="70167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Early</a:t>
            </a:r>
          </a:p>
          <a:p>
            <a:pPr algn="ctr">
              <a:defRPr/>
            </a:pPr>
            <a:r>
              <a:rPr lang="en-US">
                <a:solidFill>
                  <a:srgbClr val="CC0066"/>
                </a:solidFill>
                <a:latin typeface="Helvetica" charset="0"/>
                <a:ea typeface="+mn-ea"/>
              </a:rPr>
              <a:t>Blastocyst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C5F0BABA-A352-FB4C-BAF6-5FBEC15DE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Formation of Twins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37CE626C-4020-FF43-9342-F31AE8855F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Dizygotic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Not identical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Double ovulation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Monozygotic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Identical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Several potential mechanisms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5">
            <a:extLst>
              <a:ext uri="{FF2B5EF4-FFF2-40B4-BE49-F238E27FC236}">
                <a16:creationId xmlns:a16="http://schemas.microsoft.com/office/drawing/2014/main" id="{78A2B9D7-45AF-5240-AFC0-5C2DB76DC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463550"/>
            <a:ext cx="8231187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3" name="Rectangle 2">
            <a:extLst>
              <a:ext uri="{FF2B5EF4-FFF2-40B4-BE49-F238E27FC236}">
                <a16:creationId xmlns:a16="http://schemas.microsoft.com/office/drawing/2014/main" id="{B2C6CD95-BE24-D24F-AD8E-2DFCB30E4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27000"/>
            <a:ext cx="8610600" cy="457200"/>
          </a:xfrm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Formation of Monozygotic Twins</a:t>
            </a:r>
          </a:p>
        </p:txBody>
      </p:sp>
      <p:sp>
        <p:nvSpPr>
          <p:cNvPr id="107524" name="Text Box 6">
            <a:extLst>
              <a:ext uri="{FF2B5EF4-FFF2-40B4-BE49-F238E27FC236}">
                <a16:creationId xmlns:a16="http://schemas.microsoft.com/office/drawing/2014/main" id="{CA1B4BA9-F805-7E42-B3E3-2ECA4E7C9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3" y="3276600"/>
            <a:ext cx="12144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Siamese</a:t>
            </a:r>
          </a:p>
          <a:p>
            <a:pPr algn="ctr"/>
            <a:r>
              <a:rPr lang="en-US" altLang="en-US"/>
              <a:t>Twins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ohn-white background">
  <a:themeElements>
    <a:clrScheme name="John-white backgroun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John-white background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John-white backgroun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-white backgroun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-white 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Parrish HD:Applications:Microsoft Office 98:Templates:Presentation Designs:John-white background</Template>
  <TotalTime>1543</TotalTime>
  <Words>1282</Words>
  <Application>Microsoft Macintosh PowerPoint</Application>
  <PresentationFormat>On-screen Show (4:3)</PresentationFormat>
  <Paragraphs>487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Helvetica</vt:lpstr>
      <vt:lpstr>Times</vt:lpstr>
      <vt:lpstr>John-white background</vt:lpstr>
      <vt:lpstr>Embryo Development</vt:lpstr>
      <vt:lpstr>Errors in Fertilization</vt:lpstr>
      <vt:lpstr>Errors in Fertilization (cont.)</vt:lpstr>
      <vt:lpstr>Errors in Fertilization (cont.)</vt:lpstr>
      <vt:lpstr>Oocyte Development and Fertilization</vt:lpstr>
      <vt:lpstr>PowerPoint Presentation</vt:lpstr>
      <vt:lpstr>Embryo Development in the Bovine</vt:lpstr>
      <vt:lpstr>Fertilization to Cleavage</vt:lpstr>
      <vt:lpstr>Fertilization to Cleavage</vt:lpstr>
      <vt:lpstr>Imprinting</vt:lpstr>
      <vt:lpstr>Imprinting</vt:lpstr>
      <vt:lpstr>Imprinting</vt:lpstr>
      <vt:lpstr>Imprinting</vt:lpstr>
      <vt:lpstr>Gene Control of Development</vt:lpstr>
      <vt:lpstr>Fertilization to Cleavage</vt:lpstr>
      <vt:lpstr>Fertilization to Cleavage</vt:lpstr>
      <vt:lpstr>Precompaction Cleavage</vt:lpstr>
      <vt:lpstr>Precompaction Cleavage</vt:lpstr>
      <vt:lpstr>Precompaction Cleavage</vt:lpstr>
      <vt:lpstr>Cell Cycle Lengths</vt:lpstr>
      <vt:lpstr>Precompaction Cleavage</vt:lpstr>
      <vt:lpstr>Precompaction Cleavage</vt:lpstr>
      <vt:lpstr>Asynchronous Cleavage - Inside Outside Theory</vt:lpstr>
      <vt:lpstr>Asynchronous Cleavage Use</vt:lpstr>
      <vt:lpstr>Precompaction Cleavage</vt:lpstr>
      <vt:lpstr>Gene Control of Development</vt:lpstr>
      <vt:lpstr>Transition from Maternal to Embryonic Gene Control</vt:lpstr>
      <vt:lpstr>Precompaction Cleavage</vt:lpstr>
      <vt:lpstr>Precompaction Cleavage</vt:lpstr>
      <vt:lpstr>Movement into the Uterus</vt:lpstr>
      <vt:lpstr>Precompaction Cleavage</vt:lpstr>
      <vt:lpstr>Early Pregnancy Factor</vt:lpstr>
      <vt:lpstr>Morula to Blastocyst</vt:lpstr>
      <vt:lpstr>Polarization</vt:lpstr>
      <vt:lpstr>Polarization (cont.)</vt:lpstr>
      <vt:lpstr>Cell Linage</vt:lpstr>
      <vt:lpstr>Compaction</vt:lpstr>
      <vt:lpstr>Blastocyst Formation and Hatching</vt:lpstr>
      <vt:lpstr>Blastocoel Formation</vt:lpstr>
      <vt:lpstr>Blastocoel Formation</vt:lpstr>
      <vt:lpstr>Blastocoel Formation</vt:lpstr>
      <vt:lpstr>Blastocyst Formation and Hatching</vt:lpstr>
      <vt:lpstr>Blastocyst Formation and Hatching</vt:lpstr>
      <vt:lpstr>Formation of Twins</vt:lpstr>
      <vt:lpstr>Formation of Monozygotic Twins</vt:lpstr>
    </vt:vector>
  </TitlesOfParts>
  <Company>University of Wisconsin-Madison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18: Embryo Development</dc:title>
  <dc:creator>John J. Parrish</dc:creator>
  <cp:lastModifiedBy>JOHN J PARRISH</cp:lastModifiedBy>
  <cp:revision>78</cp:revision>
  <cp:lastPrinted>2013-11-14T16:20:45Z</cp:lastPrinted>
  <dcterms:created xsi:type="dcterms:W3CDTF">2013-11-14T16:17:58Z</dcterms:created>
  <dcterms:modified xsi:type="dcterms:W3CDTF">2021-11-16T16:04:07Z</dcterms:modified>
</cp:coreProperties>
</file>