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256" r:id="rId2"/>
    <p:sldId id="257" r:id="rId3"/>
    <p:sldId id="258" r:id="rId4"/>
    <p:sldId id="285" r:id="rId5"/>
    <p:sldId id="261" r:id="rId6"/>
    <p:sldId id="333" r:id="rId7"/>
    <p:sldId id="334" r:id="rId8"/>
    <p:sldId id="263" r:id="rId9"/>
    <p:sldId id="286" r:id="rId10"/>
    <p:sldId id="265" r:id="rId11"/>
    <p:sldId id="266" r:id="rId12"/>
    <p:sldId id="310" r:id="rId13"/>
    <p:sldId id="268" r:id="rId14"/>
    <p:sldId id="335" r:id="rId15"/>
    <p:sldId id="336" r:id="rId16"/>
    <p:sldId id="269" r:id="rId17"/>
    <p:sldId id="287" r:id="rId18"/>
    <p:sldId id="270" r:id="rId19"/>
    <p:sldId id="337" r:id="rId20"/>
    <p:sldId id="338" r:id="rId21"/>
    <p:sldId id="271" r:id="rId22"/>
    <p:sldId id="272" r:id="rId23"/>
    <p:sldId id="273" r:id="rId24"/>
    <p:sldId id="276" r:id="rId25"/>
    <p:sldId id="277" r:id="rId26"/>
    <p:sldId id="278" r:id="rId27"/>
    <p:sldId id="339" r:id="rId28"/>
    <p:sldId id="340" r:id="rId29"/>
    <p:sldId id="281" r:id="rId30"/>
    <p:sldId id="282" r:id="rId31"/>
    <p:sldId id="283" r:id="rId32"/>
    <p:sldId id="299" r:id="rId33"/>
    <p:sldId id="296" r:id="rId34"/>
    <p:sldId id="295" r:id="rId35"/>
    <p:sldId id="297" r:id="rId36"/>
    <p:sldId id="298" r:id="rId37"/>
    <p:sldId id="293" r:id="rId38"/>
    <p:sldId id="294" r:id="rId39"/>
    <p:sldId id="284" r:id="rId40"/>
    <p:sldId id="341" r:id="rId41"/>
    <p:sldId id="342" r:id="rId42"/>
  </p:sldIdLst>
  <p:sldSz cx="9144000" cy="6858000" type="screen4x3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8901F3"/>
        </a:solidFill>
        <a:latin typeface="Helvetica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8901F3"/>
        </a:solidFill>
        <a:latin typeface="Helvetica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8901F3"/>
        </a:solidFill>
        <a:latin typeface="Helvetica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8901F3"/>
        </a:solidFill>
        <a:latin typeface="Helvetica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rgbClr val="8901F3"/>
        </a:solidFill>
        <a:latin typeface="Helvetica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b="1" kern="1200">
        <a:solidFill>
          <a:srgbClr val="8901F3"/>
        </a:solidFill>
        <a:latin typeface="Helvetica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b="1" kern="1200">
        <a:solidFill>
          <a:srgbClr val="8901F3"/>
        </a:solidFill>
        <a:latin typeface="Helvetica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b="1" kern="1200">
        <a:solidFill>
          <a:srgbClr val="8901F3"/>
        </a:solidFill>
        <a:latin typeface="Helvetica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b="1" kern="1200">
        <a:solidFill>
          <a:srgbClr val="8901F3"/>
        </a:solidFill>
        <a:latin typeface="Helvetica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92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14FFB"/>
    <a:srgbClr val="8901F3"/>
    <a:srgbClr val="FF9300"/>
    <a:srgbClr val="00FF00"/>
    <a:srgbClr val="FFFF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891"/>
    <p:restoredTop sz="94694"/>
  </p:normalViewPr>
  <p:slideViewPr>
    <p:cSldViewPr>
      <p:cViewPr>
        <p:scale>
          <a:sx n="121" d="100"/>
          <a:sy n="121" d="100"/>
        </p:scale>
        <p:origin x="264" y="144"/>
      </p:cViewPr>
      <p:guideLst>
        <p:guide orient="horz" pos="2160"/>
        <p:guide pos="29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1824" y="-11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8:48:25.941"/>
    </inkml:context>
    <inkml:brush xml:id="br0">
      <inkml:brushProperty name="width" value="0.3" units="cm"/>
      <inkml:brushProperty name="height" value="0.6" units="cm"/>
      <inkml:brushProperty name="color" value="#A2D762"/>
      <inkml:brushProperty name="tip" value="rectangle"/>
      <inkml:brushProperty name="rasterOp" value="maskPen"/>
    </inkml:brush>
  </inkml:definitions>
  <inkml:trace contextRef="#ctx0" brushRef="#br0">1 1 16383,'14'40'0,"-2"-7"0,-9-27 0,4 10 0,1 4 0,-1-2 0,-1 0 0,1-2 0,0-7 0,3 12 0,-6-10 0,2 5 0,-3 0 0,4-4 0,2 9 0,-4-9 0,4 4 0,-9 3 0,3-11 0,3 14 0,-1-11 0,1 5 0,-3 0 0,0-2 0,-2 3 0,5-1 0,0-2 0,2 2 0,-2-3 0,0 1 0,-2 2 0,6 1 0,-3-3 0,0 7 0,-1-13 0,-3 19 0,4-18 0,-1 9 0,4-5 0,-3-5 0,4 15 0,-4-13 0,0 8 0,2-6 0,2-1 0,-1 3 0,3-2 0,-3-2 0,0 1 0,3 1 0,-3-4 0,3 1 0,4 1 0,-6-3 0,4 6 0,-5-6 0,4 5 0,2 2 0,-5-3 0,4 4 0,-7-7 0,4 1 0,2 4 0,-3-5 0,4 1 0,1 0 0,-4-4 0,10 4 0,-11-2 0,5-4 0,0 9 0,-5-7 0,5 8 0,-3-6 0,1-4 0,2 6 0,-2-8 0,-1 8 0,3-5 0,-2 0 0,11 2 0,-13-5 0,14 11 0,-17-11 0,9 7 0,-2-4 0,-2-3 0,5 5 0,-6-2 0,19 5 0,-17-2 0,21 3 0,-25-6 0,8 3 0,0-7 0,1 7 0,0-6 0,4 6 0,-12-3 0,3 4 0,0-5 0,-3 3 0,7-5 0,1 2 0,-6-3 0,3 3 0,1-2 0,2 2 0,-1-3 0,7 0 0,-14 0 0,6 0 0,-1 0 0,0 0 0,0 0 0,7 0 0,-11 0 0,4 0 0,-1 0 0,-1 0 0,5 0 0,-1 0 0,-8 0 0,1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8:48:29.317"/>
    </inkml:context>
    <inkml:brush xml:id="br0">
      <inkml:brushProperty name="width" value="0.3" units="cm"/>
      <inkml:brushProperty name="height" value="0.6" units="cm"/>
      <inkml:brushProperty name="color" value="#A2D762"/>
      <inkml:brushProperty name="tip" value="rectangle"/>
      <inkml:brushProperty name="rasterOp" value="maskPen"/>
    </inkml:brush>
  </inkml:definitions>
  <inkml:trace contextRef="#ctx0" brushRef="#br0">0 1 16383,'29'28'0,"-1"0"0,-8-8 0,-4-7 0,7 6 0,0 1 0,-7-7 0,4 7 0,-2-6 0,-9-6 0,6 6 0,-6-4 0,2 1 0,5 1 0,-5-4 0,5 4 0,-6-1 0,0-1 0,3 2 0,0-4 0,4 4 0,0-4 0,-4 1 0,3-5 0,-5 2 0,5 0 0,-2 2 0,-1 1 0,0-2 0,4 0 0,0 2 0,-3-2 0,1 3 0,-2-3 0,-2-1 0,11 4 0,-10-3 0,7 6 0,3-5 0,-7 2 0,7-6 0,-9 2 0,3 1 0,-2 0 0,11 4 0,-13-8 0,24 1 0,-21-1 0,18-2 0,-21 5 0,3-3 0,1 4 0,4 0 0,-2-3 0,8 4 0,-14-7 0,12 2 0,-4 1 0,0 0 0,-1 4 0,9 0 0,-10-3 0,15 0 0,-18-2 0,9 1 0,-12 3 0,11-2 0,-11-2 0,7 0 0,-3-3 0,6 7 0,-3-3 0,2 0 0,-10-1 0,7 3 0,-6-1 0,16 5 0,-8-2 0,0-4 0,-5 0 0,-2 2 0,4-2 0,6 3 0,-5-1 0,0-5 0,-8 2 0,9 0 0,-4-3 0,9 11 0,-12-6 0,3 3 0,1-5 0,-5-3 0,14 4 0,-13-3 0,8 2 0,-6-3 0,3 0 0,0 3 0,-1-2 0,-2 2 0,2 0 0,0 3 0,1-1 0,-3 4 0,8-9 0,-13 3 0,15-3 0,-9 3 0,-1-2 0,-5 2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8:48:43.853"/>
    </inkml:context>
    <inkml:brush xml:id="br0">
      <inkml:brushProperty name="width" value="0.3" units="cm"/>
      <inkml:brushProperty name="height" value="0.6" units="cm"/>
      <inkml:brushProperty name="color" value="#A2D762"/>
      <inkml:brushProperty name="tip" value="rectangle"/>
      <inkml:brushProperty name="rasterOp" value="maskPen"/>
    </inkml:brush>
  </inkml:definitions>
  <inkml:trace contextRef="#ctx0" brushRef="#br0">0 0 16383,'15'36'0,"-3"-5"0,-12-25 0,0 7 0,3 7 0,-2-5 0,2 12 0,-1-18 0,-1 9 0,2-2 0,-3-4 0,0 9 0,6-7 0,-4 0 0,6 5 0,-7-8 0,2 5 0,3 3 0,1-4 0,8 10 0,-4-14 0,16 26 0,-17-25 0,13 19 0,-14-20 0,-1-1 0,4 6 0,-1-5 0,-1 2 0,2 2 0,-1-1 0,-1 0 0,0 2 0,2-3 0,-4-2 0,5 5 0,-10-3 0,0 1 0,-3 5 0,3-2 0,-2-3 0,8 2 0,-2-3 0,4-2 0,1 5 0,-2-3 0,4 1 0,-1 2 0,-5-5 0,3 1 0,-3-1 0,2 2 0,3 0 0,-3 1 0,3-1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8:48:48.117"/>
    </inkml:context>
    <inkml:brush xml:id="br0">
      <inkml:brushProperty name="width" value="0.3" units="cm"/>
      <inkml:brushProperty name="height" value="0.6" units="cm"/>
      <inkml:brushProperty name="color" value="#A2D762"/>
      <inkml:brushProperty name="tip" value="rectangle"/>
      <inkml:brushProperty name="rasterOp" value="maskPen"/>
    </inkml:brush>
  </inkml:definitions>
  <inkml:trace contextRef="#ctx0" brushRef="#br0">0 0 16383,'57'41'0,"-1"0"0,6-5 0,21 7 0,-34-22 0,11 12 0,-47-21 0,2 4 0,4-6 0,-7-3 0,3 0 0,0 0 0,-3-3 0,7-1 0,-3-3 0,1 0 0,16 0 0,-13 2 0,14-1 0,-5 2 0,-1 5 0,17-6 0,-7 10 0,9-10 0,1 3 0,9 1 0,22 3 0,-24-1 0,10-1 0,-30-7 0,12 0 0,-6 0 0,4 0 0,-20 0 0,-8 0 0,6 0 0,-14 0 0,9 0 0,1 0 0,-3 0 0,3 0 0,5 0 0,-11 0 0,12 0 0,6 0 0,-16 0 0,16 0 0,-21 0 0,3 0 0,6 0 0,-4 0 0,9 0 0,-9 0 0,9 0 0,-4 0 0,5 4 0,-8 0 0,16 0 0,-22-1 0,14 0 0,-12-2 0,13 2 0,-9-3 0,26 0 0,-32 0 0,32 0 0,-32 0 0,17 3 0,-18-3 0,9 3 0,11 3 0,-11-2 0,15 6 0,-23-4 0,23-1 0,-2 3 0,1-4 0,10 2 0,-20-3 0,7-3 0,-12 6 0,-7-4 0,4 4 0,-1-6 0,3 3 0,-1-3 0,-2 3 0,2-3 0,1 6 0,0-4 0,-1 3 0,3-5 0,1 0 0,5 8 0,-5-6 0,5 9 0,-11-7 0,10 1 0,-9-2 0,4-3 0,-1 3 0,-3-2 0,7 3 0,-3 4 0,-4-7 0,6 7 0,-10-8 0,8 0 0,-5 0 0,5 0 0,-2 0 0,6 4 0,9-3 0,-12 2 0,8 0 0,-13-2 0,0 2 0,9 1 0,-9-3 0,9 2 0,-9-3 0,3 6 0,-4-4 0,2 4 0,1-3 0,0-3 0,-1 6 0,0-5 0,-1 5 0,1 1 0,-3 0 0,3 3 0,1-4 0,0 1 0,0-1 0,-4 1 0,6 0 0,-8-3 0,13 4 0,-12-1 0,6 1 0,-4-1 0,-1-2 0,15 1 0,-5-1 0,12 8 0,-9-8 0,-6 4 0,4-2 0,-10-6 0,5 3 0,-6-4 0,9 7 0,-10-3 0,9 7 0,-10-8 0,2 3 0,3-2 0,-2-1 0,8 0 0,-7 3 0,3-4 0,-4 7 0,14-3 0,-14 1 0,11-1 0,-10 1 0,-6-4 0,6 5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8:48:52.797"/>
    </inkml:context>
    <inkml:brush xml:id="br0">
      <inkml:brushProperty name="width" value="0.3" units="cm"/>
      <inkml:brushProperty name="height" value="0.6" units="cm"/>
      <inkml:brushProperty name="color" value="#A2D762"/>
      <inkml:brushProperty name="tip" value="rectangle"/>
      <inkml:brushProperty name="rasterOp" value="maskPen"/>
    </inkml:brush>
  </inkml:definitions>
  <inkml:trace contextRef="#ctx0" brushRef="#br0">0 0 16383,'13'46'0,"-5"-7"0,1-28 0,-9 16 0,6-16 0,-2 17 0,10-2 0,-2-9 0,2 11 0,9-4 0,-6 7 0,18 5 0,-15-5 0,16 11 0,-1-11 0,-3 10 0,26-8 0,-37-12 0,23-4 0,-15 1 0,-6-6 0,5 0 0,-14-3 0,5-5 0,-8 0 0,7 3 0,-4-1 0,0 2 0,7 2 0,13 12 0,-14-13 0,17 13 0,-20-17 0,8 7 0,-5-3 0,14 4 0,-11-5 0,12 6 0,0-8 0,-7 5 0,7-6 0,10 5 0,-15-4 0,25 0 0,-32 0 0,20-5 0,-20 9 0,12-9 0,-9 6 0,-6-6 0,4 7 0,-4-7 0,15 2 0,-7 5 0,27-6 0,-25 9 0,35-10 0,-16 3 0,21-4 0,-1 0 0,-9 0 0,-3 0 0,-24 0 0,0 0 0,-18 0 0,4 0 0,-3 0 0,-2 0 0,5 0 0,1 0 0,12 0 0,-9 0 0,30 0 0,-18 0 0,7 0 0,2 0 0,-22 0 0,5 0 0,-9 0 0,-8 0 0,7-3 0,0-1 0,0 0 0,-1 1 0,-3 3 0,6 0 0,-4 0 0,9 0 0,-10 0 0,20 0 0,-17 0 0,17 0 0,-22 0 0,11 0 0,-11 0 0,12 0 0,-12 0 0,11 0 0,-11 0 0,4 0 0,5 0 0,-12 0 0,15 0 0,-13 0 0,23 0 0,-19 0 0,21 0 0,-24 0 0,22 0 0,-17 0 0,11 0 0,1 0 0,-15 0 0,14 0 0,-18 0 0,6 0 0,4 0 0,-5 0 0,4 0 0,-6 0 0,6 0 0,-4 0 0,21 0 0,-16 0 0,18 0 0,-12 0 0,-1 0 0,1 0 0,9 0 0,3 0 0,-1 0 0,8 0 0,-7 0 0,9 0 0,-9 0 0,-3 0 0,1 0 0,-9 0 0,9 0 0,9-6 0,-23 5 0,30-5 0,-41 6 0,32 0 0,-32 0 0,23 0 0,-26 0 0,10 2 0,4 2 0,-1 4 0,2-5 0,-8 1 0,-2-4 0,1 3 0,3 1 0,-1 5 0,-6-1 0,3 4 0,-3 2 0,0-3 0,13 14 0,-13-15 0,12 12 0,-11-11 0,-1-1 0,5 3 0,-7-6 0,5 5 0,-6 2 0,-4 0 0,6 2 0,-2-3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8:49:00.566"/>
    </inkml:context>
    <inkml:brush xml:id="br0">
      <inkml:brushProperty name="width" value="0.3" units="cm"/>
      <inkml:brushProperty name="height" value="0.6" units="cm"/>
      <inkml:brushProperty name="color" value="#A2D762"/>
      <inkml:brushProperty name="tip" value="rectangle"/>
      <inkml:brushProperty name="rasterOp" value="maskPen"/>
    </inkml:brush>
  </inkml:definitions>
  <inkml:trace contextRef="#ctx0" brushRef="#br0">0 1 16383,'33'21'0,"-3"1"0,-22-15 0,19 10 0,-7-4 0,15 7 0,0-5 0,3 4 0,9 0 0,30-6 0,-12 16 0,24-18 0,-19 15 0,-1-12 0,0-6 0,-19 5 0,-10-11 0,-16 6 0,-12-8 0,6-3 0,-2-1 0,4 0 0,6 1 0,9 3 0,3 11 0,9-9 0,-14 9 0,10-11 0,-26 0 0,17 0 0,-4 0 0,-7 0 0,2 0 0,-12 0 0,-3 0 0,9 0 0,-5 0 0,11 0 0,-11 0 0,2 0 0,11-4 0,-13 3 0,13-3 0,-13 4 0,-1 0 0,6 0 0,-5 0 0,10 0 0,-12 0 0,6-3 0,-2 3 0,-5-3 0,13-1 0,-10 3 0,11-3 0,-10 4 0,8 0 0,-11 0 0,12 0 0,-12 0 0,11 0 0,-11 0 0,4 0 0,4 0 0,-10 0 0,14 0 0,-13 0 0,8 0 0,-5 0 0,5 0 0,-5-6 0,5 5 0,-5-5 0,6 6 0,-6 0 0,5 0 0,-2 0 0,5 0 0,-4 0 0,6 0 0,-12 0 0,11 0 0,-11 0 0,3 0 0,7 0 0,-10 0 0,8 0 0,-2 0 0,-6 0 0,13 0 0,-11 0 0,10 0 0,-4 0 0,6 0 0,9 0 0,-7 0 0,17 5 0,-17-4 0,7 5 0,0-1 0,-7-4 0,2 4 0,-6-1 0,-12-3 0,9 6 0,-10-4 0,5 4 0,0-3 0,-2 2 0,3-6 0,7 6 0,-8-5 0,9 5 0,-12-2 0,-2-1 0,9 3 0,-10-5 0,14 2 0,-13-3 0,8 0 0,-5 0 0,8 0 0,-8 0 0,2 0 0,3 3 0,1-3 0,-2 3 0,0 0 0,-5-2 0,-2 8 0,10-4 0,-9 2 0,6 0 0,-2-7 0,4 7 0,1-6 0,3 10 0,6-4 0,-8 2 0,12 0 0,-19-5 0,9 1 0,-4 5 0,0-8 0,-4 6 0,5-5 0,-12-3 0,12 3 0,-8 0 0,1-2 0,6 2 0,-6-3 0,2 0 0,0 3 0,-2-3 0,2 9 0,0-7 0,-1 4 0,4-3 0,-5-3 0,7 3 0,0 1 0,14-3 0,-7 3 0,1-1 0,-10-3 0,0 3 0,1-3 0,0 3 0,-4 1 0,-4 0 0,2 4 0,1 5 0,-1-1 0,-3 0 0,5 0 0,-8-7 0,8 10 0,-4-4 0,-6-1 0,2-1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8:49:02.365"/>
    </inkml:context>
    <inkml:brush xml:id="br0">
      <inkml:brushProperty name="width" value="0.3" units="cm"/>
      <inkml:brushProperty name="height" value="0.6" units="cm"/>
      <inkml:brushProperty name="color" value="#A2D762"/>
      <inkml:brushProperty name="tip" value="rectangle"/>
      <inkml:brushProperty name="rasterOp" value="maskPen"/>
    </inkml:brush>
  </inkml:definitions>
  <inkml:trace contextRef="#ctx0" brushRef="#br0">0 0 16383,'15'36'0,"0"-5"0,-12-22 0,1 2 0,8 8 0,-4-4 0,5 1 0,0-4 0,-6-4 0,6 4 0,3 0 0,4 4 0,0-4 0,14 7 0,-17-8 0,36 8 0,-28-12 0,15 2 0,-16-8 0,-9 2 0,0 0 0,1 0 0,-2 4 0,3-3 0,-1-1 0,-3-3 0,16 0 0,-12 0 0,8 0 0,-7 0 0,-9 3 0,12-3 0,-7 6 0,3-5 0,-1 2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8:49:06.205"/>
    </inkml:context>
    <inkml:brush xml:id="br0">
      <inkml:brushProperty name="width" value="0.3" units="cm"/>
      <inkml:brushProperty name="height" value="0.6" units="cm"/>
      <inkml:brushProperty name="color" value="#A2D762"/>
      <inkml:brushProperty name="tip" value="rectangle"/>
      <inkml:brushProperty name="rasterOp" value="maskPen"/>
    </inkml:brush>
  </inkml:definitions>
  <inkml:trace contextRef="#ctx0" brushRef="#br0">1 502 16383,'77'7'0,"4"-1"0,-12-6 0,3 0 0,27 0 0,-48 0 0,2 0 0,4 0 0,2 0 0,13 0 0,-1 0 0,-16-3 0,-1-1 0,7-2 0,-1-3 0,31-15 0,-19-3 0,-1-8 0,-19 1 0,-6-5 0,-11 10 0,-12 6 0,-12 13 0,-2 0 0,7 3 0,-5 3 0,12 1 0,-9 3 0,2 0 0,0 0 0,13 0 0,-12 0 0,16 0 0,-21 0 0,4 0 0,12 0 0,1 0 0,18 0 0,-9 0 0,-3 0 0,-15 3 0,-1-2 0,-6 2 0,4-3 0,0 0 0,0 0 0,-1 0 0,0 0 0,-2-3 0,11-1 0,-13-3 0,6-4 0,-6 1 0,-6-1 0,8-5 0,-9 2 0,4 3 0,10-4 0,-10 14 0,13-5 0,-7-2 0,-3 6 0,6-12 0,-5 4 0,-2 2 0,8-4 0,-8 11 0,5-2 0,0 0 0,-2 2 0,3-2 0,11-2 0,-11-2 0,12-3 0,-19 0 0,0 6 0,8-5 0,-8 5 0,17-7 0,-16 5 0,8 1 0,-6-1 0,1 2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8:49:10.301"/>
    </inkml:context>
    <inkml:brush xml:id="br0">
      <inkml:brushProperty name="width" value="0.3" units="cm"/>
      <inkml:brushProperty name="height" value="0.6" units="cm"/>
      <inkml:brushProperty name="color" value="#A2D762"/>
      <inkml:brushProperty name="tip" value="rectangle"/>
      <inkml:brushProperty name="rasterOp" value="maskPen"/>
    </inkml:brush>
  </inkml:definitions>
  <inkml:trace contextRef="#ctx0" brushRef="#br0">0 630 16383,'40'11'0,"-7"-2"0,-26-9 0,2 0 0,13 0 0,-8-3 0,10-3 0,-14-2 0,1-2 0,10 0 0,-15 2 0,14-5 0,-12 2 0,2 1 0,5-9 0,-4 7 0,3-4 0,-4-6 0,-2 5 0,2-7 0,-5 9 0,5-4 0,-9 11 0,9-13 0,-3 9 0,3 2 0,9-2 0,-7 4 0,4-2 0,-4 0 0,2-2 0,-3 3 0,4-3 0,-5-1 0,1 5 0,4-8 0,-4 12 0,5-8 0,-2 4 0,-1-2 0,0-3 0,6 5 0,-7-2 0,3 2 0,0 1 0,-6 1 0,9-4 0,-7 2 0,20-9 0,-8 8 0,7-6 0,-15 11 0,10-5 0,-17 5 0,16-8 0,-20-1 0,-1 1 0,6-6 0,2 6 0,0-1 0,4 3 0,-5 3 0,4 1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8:49:36.541"/>
    </inkml:context>
    <inkml:brush xml:id="br0">
      <inkml:brushProperty name="width" value="0.3" units="cm"/>
      <inkml:brushProperty name="height" value="0.6" units="cm"/>
      <inkml:brushProperty name="color" value="#A2D762"/>
      <inkml:brushProperty name="tip" value="rectangle"/>
      <inkml:brushProperty name="rasterOp" value="maskPen"/>
    </inkml:brush>
  </inkml:definitions>
  <inkml:trace contextRef="#ctx0" brushRef="#br0">164 1 16383,'-26'41'0,"3"-9"0,11-13 0,-14 13 0,16-14 0,-9 11 0,12-11 0,3-6 0,-1 6 0,-4-1 0,5-6 0,-3 7 0,0 2 0,6-5 0,-2 3 0,3-3 0,0 0 0,0 5 0,0-1 0,3-5 0,0 5 0,4-8 0,-1 8 0,-2-8 0,-1 5 0,0 0 0,-2-2 0,9 8 0,-8-11 0,9 4 0,-8 1 0,4-1 0,2 5 0,-1-7 0,1-1 0,-2 2 0,-3 0 0,5 2 0,-5-3 0,3 1 0,1 5 0,-3-8 0,4 5 0,1-4 0,-3 0 0,6 1 0,-3-1 0,0-4 0,0 1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8:49:38.109"/>
    </inkml:context>
    <inkml:brush xml:id="br0">
      <inkml:brushProperty name="width" value="0.3" units="cm"/>
      <inkml:brushProperty name="height" value="0.6" units="cm"/>
      <inkml:brushProperty name="color" value="#A2D762"/>
      <inkml:brushProperty name="tip" value="rectangle"/>
      <inkml:brushProperty name="rasterOp" value="maskPen"/>
    </inkml:brush>
  </inkml:definitions>
  <inkml:trace contextRef="#ctx0" brushRef="#br0">1 0 16383,'0'0'0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8:49:41.661"/>
    </inkml:context>
    <inkml:brush xml:id="br0">
      <inkml:brushProperty name="width" value="0.3" units="cm"/>
      <inkml:brushProperty name="height" value="0.6" units="cm"/>
      <inkml:brushProperty name="color" value="#A2D762"/>
      <inkml:brushProperty name="tip" value="rectangle"/>
      <inkml:brushProperty name="rasterOp" value="maskPen"/>
    </inkml:brush>
  </inkml:definitions>
  <inkml:trace contextRef="#ctx0" brushRef="#br0">0 454 16383,'11'-37'0,"1"4"0,-5 22 0,0 1 0,3-8 0,-3 9 0,1-9 0,1 7 0,2-2 0,5-4 0,-5 6 0,1-2 0,1 4 0,-5-2 0,10-5 0,-9 5 0,0-2 0,0 0 0,-2 2 0,7-6 0,-4 7 0,5-3 0,-1 6 0,4-3 0,6-1 0,-11 6 0,4-3 0,-1 5 0,-1 3 0,2-6 0,4 5 0,-9-5 0,10 5 0,-8-2 0,18-8 0,-18 9 0,10-9 0,-14 11 0,0-3 0,9-1 0,-7-2 0,12-6 0,-15 8 0,9-7 0,-5 10 0,4-2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8:49:52.405"/>
    </inkml:context>
    <inkml:brush xml:id="br0">
      <inkml:brushProperty name="width" value="0.2" units="cm"/>
      <inkml:brushProperty name="height" value="0.4" units="cm"/>
      <inkml:brushProperty name="color" value="#A2D762"/>
      <inkml:brushProperty name="tip" value="rectangle"/>
      <inkml:brushProperty name="rasterOp" value="maskPen"/>
    </inkml:brush>
  </inkml:definitions>
  <inkml:trace contextRef="#ctx0" brushRef="#br0">0 74 16383,'36'3'0,"-7"0"0,-22-3 0,3 0 0,3 0 0,1 0 0,-1 0 0,0 0 0,-3 0 0,1 0 0,1 0 0,-2 0 0,1 0 0,4-3 0,-7 3 0,5-3 0,-3 0 0,-3-1 0,5 0 0,-1-2 0,7 2 0,-6-3 0,3 2 0,-5 2 0,-3 3 0,6-3 0,-3 2 0,0-2 0,3 3 0,2-3 0,-3 2 0,6-6 0,-11 6 0,11-6 0,-9 3 0,6 0 0,-5 1 0,-3 3 0,11 0 0,-9 0 0,6 0 0,-6 0 0,-1 0 0,7 0 0,-7 0 0,5 0 0,-4 0 0,2 0 0,2 0 0,0 0 0,-2 0 0,1 0 0,1 0 0,-2 0 0,2 0 0,5 0 0,-9 0 0,9 0 0,-8 0 0,-3 0 0,12 0 0,-11 0 0,8 0 0,-3 0 0,-5 0 0,7 0 0,-5 0 0,1 0 0,1 0 0,-1 0 0,-1 0 0,2 0 0,-1 0 0,-1 0 0,3 0 0,-3 0 0,0 0 0,3 0 0,3 0 0,-5 0 0,4 0 0,-5 0 0,-3 0 0,12 0 0,-11 0 0,8 0 0,-4 3 0,0-2 0,1 1 0,-1-2 0,-4 0 0,7 6 0,-4-4 0,3 4 0,-2 0 0,-4-5 0,4 8 0,-1-8 0,-1 2 0,2 0 0,-4-3 0,4 6 0,1-2 0,-2 2 0,2 1 0,-6 0 0,2-1 0,-1 1 0,1 0 0,1-4 0,-3 3 0,8-2 0,-6-1 0,6 3 0,-8-5 0,3 2 0,0 3 0,-3-2 0,5 6 0,-4-4 0,1-2 0,1 5 0,-3-8 0,3 8 0,-1-5 0,-1 0 0,4 1 0,-1-1 0,-4 3 0,5 5 0,-8-4 0,3 5 0,-4-3 0,-3 0 0,3 0 0,-2 3 0,2-3 0,0 0 0,-3 3 0,6-6 0,1 6 0,0-6 0,0 3 0,2 2 0,-5-4 0,3 2 0,-4-7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8:50:38.270"/>
    </inkml:context>
    <inkml:brush xml:id="br0">
      <inkml:brushProperty name="width" value="0.1" units="cm"/>
      <inkml:brushProperty name="height" value="0.2" units="cm"/>
      <inkml:brushProperty name="color" value="#A2D762"/>
      <inkml:brushProperty name="tip" value="rectangle"/>
      <inkml:brushProperty name="rasterOp" value="maskPen"/>
    </inkml:brush>
  </inkml:definitions>
  <inkml:trace contextRef="#ctx0" brushRef="#br0">42 17 16383,'21'0'0,"-3"0"0,-3-7 0,-6 5 0,6-6 0,-9 11 0,1-2 0,0 5 0,-1-2 0,4 2 0,-3 1 0,3-1 0,-4 1 0,1 0 0,-3-1 0,2 1 0,-3-1 0,4 1 0,-1 3 0,1-3 0,-3 3 0,2-4 0,0 4 0,2-3 0,-2 3 0,0-4 0,-5 4 0,2-3 0,0 3 0,-2-3 0,4-1 0,-1 1 0,0-1 0,-1 1 0,0 0 0,-3 2 0,3-1 0,-3 1 0,0-2 0,0 2 0,0-1 0,3 4 0,-2-1 0,5-1 0,-5 0 0,2-4 0,-3 4 0,5 0 0,0 4 0,2-4 0,-4 0 0,-1-1 0,-1 2 0,5-1 0,-5 0 0,2-4 0,4 9 0,-2-6 0,3 6 0,-5-6 0,0-1 0,1 4 0,0 4 0,5-1 0,-5 3 0,3-7 0,-7-2 0,-4-2 0,0 8 0,1-6 0,3 9 0,0-3 0,0 5 0,0-2 0,11 15 0,-6-19 0,9 14 0,-2-9 0,-8-7 0,8 11 0,-11-14 0,2 6 0,-3-6 0,0-1 0,0 1 0,0-2 0,0 3 0,0-3 0,0 3 0,0-4 0,0 4 0,0-3 0,0 3 0,0-4 0,0 4 0,-3-3 0,3 3 0,-3-3 0,3 2 0,0-2 0,-3 6 0,-2 3 0,-2-5 0,3 4 0,-5-5 0,4 0 0,-4 4 0,5-4 0,-2 3 0,5-6 0,-5 3 0,2-4 0,-2 4 0,-1-3 0,3 6 0,1-6 0,0 6 0,-1-6 0,-5 6 0,1-6 0,-4 3 0,4-4 0,-5 4 0,3-3 0,-1 3 0,2-6 0,2 1 0,-3 2 0,3 1 0,-3 1 0,3-2 0,-2 2 0,1-1 0,-2 1 0,4-2 0,-1 3 0,0-3 0,0 2 0,1-2 0,-1-6 0,3-2 0,1-9 0,-1-6 0,4 2 0,-12-11 0,6 5 0,-6-5 0,2-11 0,5 8 0,-8-7 0,8 15 0,-3 1 0,2 6 0,5-6 0,-8 4 0,5-1 0,-3 3 0,4 6 0,0-3 0,2 4 0,-5-4 0,5 2 0,-5-4 0,0 1 0,1 1 0,-1 0 0,3 3 0,2-2 0,-2 1 0,3-5 0,0 3 0,0-4 0,0 4 0,0-8 0,0 9 0,4-14 0,0 11 0,8-12 0,-2-6 0,5 7 0,-5-3 0,15-11 0,-15 23 0,10-24 0,-15 28 0,-1-1 0,4-7 0,-2 10 0,-1-8 0,-2 7 0,-3 1 0,0-4 0,0 1 0,-3-2 0,2 2 0,-2-2 0,3 6 0,0-3 0,0 3 0,0-2 0,0 1 0,0-1 0,0-7 0,3 8 0,-2-7 0,2 8 0,-3-3 0,0 3 0,0 3 0,0 16 0,0 15 0,0 4 0,0 4 0,0 1 0,3-8 0,-2 17 0,8-8 0,-7-4 0,3 10 0,-5-20 0,0 12 0,0 0 0,0-7 0,0 2 0,-3 0 0,-1-17 0,1 11 0,0-17 0,0 6 0,2 3 0,-2-5 0,3 4 0,0-5 0,3 0 0,-2 1 0,4-2 0,-1-11 0,7-8 0,0-5 0,6-9 0,9-16 0,-10 10 0,6-10 0,-7 6 0,-9 2 0,7-1 0,-12 5 0,2 14 0,-3 4 0,0-8 0,0 9 0,0-15 0,0 16 0,-3-11 0,2 4 0,-5 0 0,2-9 0,-3 9 0,2-4 0,2 6 0,-3-4 0,5 6 0,-8-2 0,8 6 0,-2-2 0,3 1 0,3-4 0,-2 1 0,2 1 0,-3-18 0,3 13 0,-3-10 0,9-3 0,-8 8 0,7-10 0,-7 15 0,5 5 0,-3 6 0,4 4 0,3 7 0,0 0 0,0 3 0,-3-1 0,-1 2 0,-5-1 0,2 8 0,-3-1 0,2 3 0,-1-1 0,2 0 0,3-5 0,-4 10 0,4-9 0,-6 4 0,0-1 0,0-3 0,0 4 0,0-6 0,0 6 0,0 11 0,0-8 0,0 12 0,0-4 0,0-8 0,0 12 0,0-19 0,0 19 0,0-12 0,0 23 0,0-7 0,0 0 0,0-3 0,0-15 0,0-4 0,0-7 0,0-2 0,0 3 0,-3-9 0,-1 1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8:51:18.534"/>
    </inkml:context>
    <inkml:brush xml:id="br0">
      <inkml:brushProperty name="width" value="0.2" units="cm"/>
      <inkml:brushProperty name="height" value="0.4" units="cm"/>
      <inkml:brushProperty name="color" value="#A2D762"/>
      <inkml:brushProperty name="tip" value="rectangle"/>
      <inkml:brushProperty name="rasterOp" value="maskPen"/>
    </inkml:brush>
  </inkml:definitions>
  <inkml:trace contextRef="#ctx0" brushRef="#br0">1 1 16383,'18'18'0,"-3"0"0,-8-14 0,8 3 0,-7 0 0,10 3 0,-7-2 0,7-2 0,-3 0 0,9-1 0,-9 2 0,4 0 0,-6-3 0,-3 2 0,0-6 0,2 6 0,-1 1 0,3 0 0,4 4 0,-10-7 0,16 3 0,-13 0 0,14-2 0,-11 1 0,10-6 0,-9 0 0,1 3 0,2-2 0,-10 2 0,7-3 0,-5 0 0,-3 0 0,12 0 0,-7 3 0,4-3 0,2 3 0,-6-3 0,12 4 0,-10-3 0,10 3 0,-9 2 0,4-5 0,-6 5 0,1-6 0,-1 0 0,0 3 0,1-2 0,-1 2 0,-3-3 0,8 0 0,-9 0 0,9 3 0,-11-3 0,3 3 0,5-3 0,-6 3 0,7-2 0,-4 2 0,-1 0 0,3 1 0,4-1 0,-10 0 0,7-3 0,-5 0 0,0 3 0,9-2 0,-7 2 0,3-3 0,-9 3 0,4-3 0,0 3 0,9-3 0,-8 3 0,4-2 0,0 2 0,-3 3 0,12-5 0,-9 8 0,9-8 0,-4 2 0,5 1 0,-4-3 0,3 2 0,-13-3 0,13 0 0,-16 0 0,7 3 0,3-2 0,-8 2 0,8 0 0,-12 1 0,1-1 0,8 3 0,-3-5 0,5 5 0,-8-5 0,1 1 0,0 1 0,3 1 0,-2 3 0,1-1 0,-1 1 0,2-3 0,0 1 0,1-4 0,-4 2 0,0 0 0,2 1 0,-4-1 0,5 0 0,-1-3 0,-3 3 0,3-2 0,3 2 0,-6-3 0,6 3 0,-3-2 0,5 2 0,6 0 0,-6-2 0,16 3 0,-19-1 0,15 1 0,-16 2 0,6-2 0,-8 2 0,4-5 0,-8 2 0,3-1 0,3-1 0,1 2 0,2 0 0,-5 1 0,-2 2 0,4-2 0,13 4 0,-9-4 0,8 3 0,-10-5 0,-4 4 0,5-1 0,-6 1 0,-4-3 0,7 3 0,-2-4 0,2 7 0,-3-6 0,-1 1 0,2 2 0,-1-3 0,8 1 0,-6-1 0,12 1 0,-13-3 0,4 3 0,-5-4 0,-3 2 0,6 2 0,3 4 0,-2-2 0,5-1 0,-9-2 0,3 0 0,-3-3 0,1 3 0,1 3 0,-1-4 0,2 7 0,-3-9 0,8 7 0,-9-6 0,24 8 0,-22-8 0,14 8 0,-16-6 0,2 4 0,-1-4 0,8 4 0,-9-6 0,6 6 0,-6-6 0,2 1 0,2 1 0,-2 1 0,-2 0 0,1 2 0,5-6 0,-3 6 0,3-5 0,-5 2 0,-3 0 0,6-2 0,-3 2 0,0-3 0,3 5 0,-3-3 0,0 4 0,3-6 0,-3 0 0,1 3 0,1 3 0,-2-1 0,1 1 0,1-3 0,-4 0 0,4 1 0,-2-1 0,1 0 0,4-2 0,-7 1 0,8-2 0,-9 0 0,6 0 0,-3 3 0,0-2 0,3 2 0,3 1 0,-2-3 0,5 8 0,-9-7 0,0 4 0,8-2 0,-9-3 0,9 5 0,-8-5 0,-3 2 0,3-3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8:51:22.461"/>
    </inkml:context>
    <inkml:brush xml:id="br0">
      <inkml:brushProperty name="width" value="0.2" units="cm"/>
      <inkml:brushProperty name="height" value="0.4" units="cm"/>
      <inkml:brushProperty name="color" value="#A2D762"/>
      <inkml:brushProperty name="tip" value="rectangle"/>
      <inkml:brushProperty name="rasterOp" value="maskPen"/>
    </inkml:brush>
  </inkml:definitions>
  <inkml:trace contextRef="#ctx0" brushRef="#br0">1 10 16383,'32'9'0,"-9"0"0,-5-5 0,-7 0 0,-1-1 0,3-3 0,-3 0 0,0 3 0,3-3 0,-6 6 0,9-2 0,-8 3 0,7-4 0,-4 0 0,-1-3 0,8 0 0,-9 0 0,6 0 0,-6 0 0,-2 0 0,14 0 0,-8 0 0,5 0 0,-5 0 0,-6 0 0,6 0 0,-3 0 0,1 0 0,1 0 0,-1 0 0,-1 0 0,3 0 0,-3 0 0,0 0 0,3 3 0,3-2 0,-5 2 0,4 0 0,-5-3 0,-3 3 0,12-3 0,-10 0 0,6 0 0,3 0 0,-9 0 0,9 0 0,-8 0 0,0 0 0,7 0 0,-6 0 0,1 0 0,1 0 0,-5 0 0,7 0 0,-4 0 0,2 0 0,-3 0 0,8 0 0,-9 0 0,6 0 0,0 0 0,-6 0 0,6 0 0,-6 0 0,-1 0 0,10 0 0,-9 0 0,6 0 0,-2 0 0,-5 0 0,7 0 0,1 0 0,-4 0 0,-58 0 0,3 0 0,-53 0 0,16 0 0,18 0 0,-15 0 0,27 0 0,3 0 0,2 0 0,22 0 0,-3 0 0,14 0 0,4 0 0,-2-9 0,1 1 0,1-5 0,-4 3 0,-4-1 0,1 3 0,-1-1 0,6 6 0,4 0 0,-1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8:51:28.606"/>
    </inkml:context>
    <inkml:brush xml:id="br0">
      <inkml:brushProperty name="width" value="0.2" units="cm"/>
      <inkml:brushProperty name="height" value="0.4" units="cm"/>
      <inkml:brushProperty name="color" value="#A2D762"/>
      <inkml:brushProperty name="tip" value="rectangle"/>
      <inkml:brushProperty name="rasterOp" value="maskPen"/>
    </inkml:brush>
  </inkml:definitions>
  <inkml:trace contextRef="#ctx0" brushRef="#br0">1 1 16383,'22'29'0,"-1"-5"0,-9-5 0,11 4 0,-10-10 0,6 9 0,1-2 0,-11-4 0,14 7 0,-13-9 0,4-1 0,-4 0 0,8 2 0,-9-1 0,6-2 0,-6-5 0,2-1 0,-1-3 0,0 4 0,-4-1 0,4 4 0,15 0 0,-11 0 0,11-1 0,-15-3 0,-3 1 0,3 0 0,-4-1 0,4 4 0,-3-3 0,3 3 0,-1-4 0,-1 1 0,1 0 0,-2-1 0,3-2 0,0 5 0,0-5 0,0 6 0,-1-4 0,-1 1 0,4 3 0,-1-6 0,2 5 0,6-5 0,-8 3 0,4 1 0,0-1 0,-3 0 0,4 0 0,-4 0 0,-7-1 0,7 4 0,0-2 0,3 2 0,9 2 0,-9-7 0,9 6 0,-12-7 0,3 1 0,0 5 0,-7-5 0,16 7 0,-13-5 0,13-3 0,-4 7 0,1-9 0,-3 8 0,-4-6 0,-1-1 0,6 4 0,-5-6 0,2 3 0,-3 2 0,-3-5 0,0 5 0,6-3 0,-8 1 0,5-1 0,11 6 0,-13-8 0,23 12 0,-26-11 0,10 5 0,-7-4 0,2-2 0,-3 5 0,3-6 0,-6 3 0,6-3 0,-3 0 0,0 0 0,3 0 0,-3 0 0,1 0 0,1 0 0,4 0 0,-1 0 0,3 0 0,-7 0 0,-2 0 0,4 0 0,-5 0 0,7 0 0,-4 0 0,2 0 0,-3 0 0,3 0 0,-3 0 0,1 0 0,1 0 0,-2 0 0,1 0 0,1 0 0,-1 0 0,-1 0 0,8 0 0,-9 0 0,14 0 0,-11 0 0,3 0 0,13 0 0,-8 0 0,9 0 0,-13 0 0,-3 0 0,-3 0 0,0 0 0,3 0 0,-3 0 0,1 0 0,1 0 0,2 0 0,0 0 0,-1 0 0,-3 0 0,2 0 0,-4 0 0,8 0 0,-6 0 0,0 0 0,3 0 0,-3 0 0,0 0 0,3 0 0,-3 0 0,1 0 0,1 0 0,-1 0 0,2 0 0,0 3 0,1-2 0,-1 2 0,-3 0 0,8 1 0,-1 0 0,0 0 0,1-1 0,-7-2 0,7 2 0,2-3 0,0 3 0,-1-3 0,-5 3 0,4 1 0,-3-3 0,9 3 0,-12-4 0,3 0 0,-3 0 0,-4 0 0,8 0 0,-6 0 0,0 0 0,3 0 0,-6 3 0,6 0 0,5 1 0,-5 2 0,5-5 0,-12 2 0,12 0 0,0-2 0,11 3 0,-4-4 0,0 4 0,-8-3 0,1 2 0,-2-3 0,-1 0 0,1 0 0,2 0 0,-7 0 0,8 0 0,-9 3 0,0 1 0,8 0 0,-6 2 0,15-6 0,-12 6 0,4-5 0,-9 5 0,3-5 0,-3 7 0,0-3 0,0 2 0,5-1 0,-3-2 0,12 1 0,-10 3 0,20-1 0,-17 3 0,12-4 0,-10-3 0,1 1 0,0 0 0,-5 3 0,-5-3 0,-3 2 0,2-2 0,-1 2 0,7 1 0,-7 0 0,8-1 0,-6 1 0,0-4 0,0 3 0,0-5 0,8 9 0,-5-6 0,5 7 0,-12-8 0,4 3 0,6 2 0,4 1 0,0 2 0,-2-6 0,-7 1 0,-2-5 0,4 2 0,-5-3 0,8 0 0,-9 2 0,2 2 0,1 3 0,6-4 0,-4 3 0,5-2 0,9 10 0,-12-5 0,19 6 0,-21-8 0,12 1 0,-9 2 0,3-5 0,-4 4 0,14-9 0,-11 6 0,27 0 0,-30 2 0,19 1 0,-24-2 0,6-2 0,-5 0 0,-3-4 0,6 5 0,-6 1 0,6 0 0,-6 0 0,2-1 0,1 0 0,-3 2 0,3 1 0,-3-2 0,-1-1 0,4 1 0,-3 0 0,6-1 0,-6-2 0,3 2 0,-1 0 0,-1 2 0,1-2 0,4 3 0,-5-4 0,4 4 0,-5-2 0,0-1 0,-1 4 0,1-3 0,-1 3 0,1-4 0,3 7 0,-3-2 0,3-1 0,-4-4 0,1-6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8:51:31.996"/>
    </inkml:context>
    <inkml:brush xml:id="br0">
      <inkml:brushProperty name="width" value="0.2" units="cm"/>
      <inkml:brushProperty name="height" value="0.4" units="cm"/>
      <inkml:brushProperty name="color" value="#A2D762"/>
      <inkml:brushProperty name="tip" value="rectangle"/>
      <inkml:brushProperty name="rasterOp" value="maskPen"/>
    </inkml:brush>
  </inkml:definitions>
  <inkml:trace contextRef="#ctx0" brushRef="#br0">0 0 16383,'19'34'0,"-4"-11"0,-7-5 0,1-11 0,-4 6 0,4-6 0,-3 6 0,-1-6 0,4 6 0,-6-6 0,7 6 0,0-6 0,1 3 0,7-3 0,-7 0 0,5 1 0,-6-2 0,-4 1 0,7 5 0,-5-4 0,4 5 0,-5-6 0,3 2 0,-3-1 0,3 1 0,-1 1 0,-1-3 0,1 6 0,6-1 0,-6-2 0,6 5 0,-6-8 0,-1 3 0,1-4 0,1 1 0,0-3 0,1 1 0,7-4 0,-7 2 0,23 2 0,-17-3 0,12 3 0,-16 1 0,-3-5 0,3 8 0,3-4 0,4 2 0,-3-2 0,-2 2 0,-6-4 0,-1 1 0,13 6 0,-9-6 0,10 4 0,-9-5 0,0 3 0,1-5 0,5 9 0,1-9 0,0 5 0,-2-5 0,-7 2 0,-2 0 0,4-2 0,-2 2 0,11-3 0,-11 0 0,4 3 0,-8 0 0,18 1 0,-14-1 0,32 2 0,-32-4 0,22 9 0,-24-10 0,24 4 0,-4-4 0,3 0 0,-6 3 0,-8-2 0,-6 2 0,6 3 0,-7-5 0,-2 5 0,4-6 0,-2 0 0,2 0 0,0 0 0,-3-3 0,9-1 0,-7 0 0,6 0 0,-8 1 0,0 2 0,8-9 0,-9 8 0,9-6 0,-2 8 0,-2-3 0,2 2 0,2-2 0,-9 3 0,6 0 0,-6-3 0,-1 3 0,4-6 0,-2 2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8:51:36.676"/>
    </inkml:context>
    <inkml:brush xml:id="br0">
      <inkml:brushProperty name="width" value="0.2" units="cm"/>
      <inkml:brushProperty name="height" value="0.4" units="cm"/>
      <inkml:brushProperty name="color" value="#A2D762"/>
      <inkml:brushProperty name="tip" value="rectangle"/>
      <inkml:brushProperty name="rasterOp" value="maskPen"/>
    </inkml:brush>
  </inkml:definitions>
  <inkml:trace contextRef="#ctx0" brushRef="#br0">0 137 16383,'32'11'0,"-8"-3"0,-14-2 0,-4-5 0,10 4 0,-7-1 0,14 0 0,-11 5 0,7-8 0,-9 5 0,0-6 0,5 0 0,-6 0 0,8 3 0,-1-2 0,-4 2 0,3-3 0,0 3 0,-6-2 0,6 3 0,0 0 0,-4-3 0,5 5 0,-6-2 0,-4 0 0,7 2 0,-5-6 0,4 3 0,-2 0 0,-3 1 0,3 6 0,-4-3 0,4 3 0,0-4 0,4 4 0,-4-3 0,3 3 0,-3-4 0,0 4 0,18 5 0,-17-4 0,17 7 0,-21-14 0,3 5 0,3-8 0,-5 5 0,13-2 0,-4 0 0,8 0 0,-5 2 0,-4-5 0,-4 8 0,4-5 0,-1 0 0,9 4 0,6-7 0,-11 5 0,14-1 0,-21-1 0,4 3 0,-4-7 0,-1 6 0,2-2 0,-3-1 0,3 3 0,-6-2 0,6 0 0,15-7 0,-13 2 0,13-4 0,-18 5 0,0 0 0,6 0 0,-2 0 0,3-3 0,-7 2 0,0-2 0,2 0 0,-4 2 0,8-5 0,-12-1 0,5 0 0,-5-6 0,-1 6 0,0-6 0,-9 0 0,-1-2 0,-4 2 0,-3-5 0,3 6 0,-4-7 0,-8-4 0,-12-12 0,2 6 0,-11-14 0,-14 3 0,25 14 0,-23-12 0,36 26 0,-1-4 0,-3 3 0,12 4 0,-3 1 0,6 4 0,1 1 0,-5 3 0,3 0 0,-4-3 0,1 3 0,2-3 0,2 3 0,-1-3 0,-3 2 0,1-2 0,0 3 0,-3 0 0,6 0 0,-6 0 0,5 0 0,2 0 0,-4 3 0,1-3 0,-2 6 0,2-2 0,-1 6 0,4-3 0,-2 0 0,1-1 0,-2 0 0,1-1 0,-8 1 0,9-4 0,-6-1 0,5 5 0,3-5 0,21 13 0,19 1 0,17 10 0,27-3 0,-5-3 0,9-5 0,-2-6 0,-29-1 0,-13-7 0,-31 0 0,-58-11 0,32 8 0,-33-7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8:53:33.493"/>
    </inkml:context>
    <inkml:brush xml:id="br0">
      <inkml:brushProperty name="width" value="0.2" units="cm"/>
      <inkml:brushProperty name="height" value="0.4" units="cm"/>
      <inkml:brushProperty name="color" value="#A2D762"/>
      <inkml:brushProperty name="tip" value="rectangle"/>
      <inkml:brushProperty name="rasterOp" value="maskPen"/>
    </inkml:brush>
  </inkml:definitions>
  <inkml:trace contextRef="#ctx0" brushRef="#br0">0 203 16383,'11'28'0,"1"-6"0,-5-12 0,0-6 0,6-1 0,-3-3 0,9 0 0,-8 0 0,7 0 0,-2 0 0,14-6 0,-8 5 0,12-4 0,6-2 0,-10 2 0,15-2 0,-10-2 0,-7 0 0,2 2 0,-14-4 0,-7 7 0,-2-2 0,5-7 0,-3 5 0,3-5 0,-8 6 0,2 1 0,0-4 0,5 2 0,-1-4 0,0 7 0,-1-4 0,-1 8 0,4-5 0,-1 6 0,-1-6 0,18 5 0,-17-2 0,17-3 0,-18 5 0,0-8 0,8 4 0,-9-2 0,6 3 0,-6-5 0,2 4 0,-1-5 0,0 4 0,-7-1 0,-38-1 0,4 4 0,-19 1 0,16 3 0,23 0 0,-4 0 0,5 0 0,-1 0 0,1 0 0,-3 0 0,-3 3 0,2-2 0,-2 3 0,6-4 0,-15 5 0,14-3 0,-14 3 0,15-5 0,3 0 0,-6 0 0,3 3 0,-9 5 0,4-3 0,-1 3 0,6-6 0,4 2 0,-7 3 0,5-4 0,-13 8 0,9-6 0,-4 3 0,3-2 0,6-5 0,-11 5 0,9-5 0,-6 3 0,5 2 0,0-5 0,-1 8 0,-1-8 0,1 2 0,1-3 0,-6 0 0,5 3 0,-6-2 0,4 1 0,2-2 0,2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8:53:43.379"/>
    </inkml:context>
    <inkml:brush xml:id="br0">
      <inkml:brushProperty name="width" value="0.2" units="cm"/>
      <inkml:brushProperty name="height" value="0.4" units="cm"/>
      <inkml:brushProperty name="color" value="#A2D762"/>
      <inkml:brushProperty name="tip" value="rectangle"/>
      <inkml:brushProperty name="rasterOp" value="maskPen"/>
    </inkml:brush>
  </inkml:definitions>
  <inkml:trace contextRef="#ctx0" brushRef="#br0">101 29 16383,'25'-9'0,"-2"3"0,-15 6 0,1 0 0,4-3 0,-5 2 0,5-2 0,-1 3 0,-4-3 0,5 2 0,-1-2 0,-4 3 0,8 0 0,-6 0 0,1 0 0,1 0 0,-2 0 0,1 0 0,1 0 0,-1 0 0,2 0 0,-3 0 0,8 0 0,-9 0 0,6 0 0,-6 0 0,-1 0 0,10 0 0,-9 0 0,7 0 0,-1 0 0,-4 0 0,5 0 0,-3 0 0,-6 0 0,5 0 0,4 0 0,-4 0 0,3 0 0,0 0 0,-7 0 0,16 0 0,-15 0 0,6 0 0,-3 0 0,-4 0 0,8 0 0,-6 0 0,0 0 0,3 0 0,-3 0 0,3 0 0,-2 0 0,1 0 0,-1 0 0,-1 0 0,3 0 0,-3 0 0,0 0 0,3 0 0,-3 0 0,0 0 0,3 0 0,-3 0 0,1 0 0,1 0 0,2 0 0,0 0 0,-1 0 0,-3 0 0,2 0 0,-1 0 0,11 4 0,-7-3 0,0 3 0,-2-4 0,-6 0 0,6 0 0,-3 0 0,0 0 0,3 0 0,-3 0 0,1 0 0,1 3 0,-5 0 0,6 1 0,-3 2 0,4-5 0,-4 2 0,2-3 0,-1 0 0,-1 2 0,3-1 0,-3 2 0,0-3 0,3 0 0,-6 3 0,9-2 0,-8 2 0,7-3 0,-7 0 0,7 6 0,-7-5 0,5 5 0,-4-6 0,2 0 0,2 0 0,0 3 0,-2-2 0,1 2 0,4-3 0,-4 0 0,6 0 0,-11 3 0,6-3 0,-3 3 0,3-3 0,-2 0 0,-2 3 0,4-2 0,-5 2 0,7-3 0,-4 0 0,-1 0 0,2 0 0,-1 0 0,-1 0 0,3 0 0,2-4 0,0 3 0,1-6 0,-7 4 0,-2-1 0,8 1 0,-6 3 0,7 0 0,-4 0 0,-4 0 0,8 0 0,-6 0 0,1 0 0,10 0 0,-12 0 0,9 0 0,-12 0 0,4 0 0,0 3 0,1-2 0,1 4 0,-4-4 0,4 5 0,4-5 0,-1 5 0,0-3 0,-5 1 0,-1 2 0,5-5 0,0 5 0,-1-6 0,-3 6 0,-1-5 0,2 5 0,2-3 0,0 1 0,-2 2 0,26-5 0,-15 5 0,15-2 0,-22 4 0,-12-2 0,3 4 0,1-3 0,0 3 0,3-4 0,-4 1 0,4 0 0,-3-1 0,6 1 0,-6 0 0,6-1 0,-6 1 0,6-4 0,-6 3 0,5-5 0,-4 5 0,4 1 0,-4-3 0,7 2 0,-4-6 0,3 0 0,-5 3 0,1 0 0,-3 7 0,3-3 0,-4 6 0,4-6 0,-6 3 0,5 0 0,-4 5 0,1-3 0,5 6 0,-7-11 0,5 6 0,-5-6 0,2 3 0,1-1 0,0-1 0,-1 7 0,-2-7 0,-1 5 0,0-3 0,-2-3 0,-5 8 0,0-7 0,-6 5 0,4-6 0,-4-7 0,-1-1 0,-2-2 0,2 0 0,2 0 0,-4 2 0,-4-10 0,-6 6 0,3-4 0,-14 0 0,20 8 0,-29-5 0,23 3 0,-10 2 0,14-3 0,-11-2 0,15 2 0,-13-2 0,16 0 0,1 2 0,-8 1 0,5-3 0,-2 5 0,-5-6 0,9 3 0,-6 0 0,5-2 0,3 5 0,-6-5 0,5 2 0,-1 0 0,-4-2 0,5 3 0,-5-1 0,3-5 0,0 5 0,-4-3 0,1 1 0,0 2 0,2 0 0,1-2 0,-2 6 0,0-6 0,-19 0 0,17 1 0,-11 0 0,15 2 0,2-1 0,-4 0 0,4-2 0,-4 6 0,1-6 0,-2 5 0,2-2 0,1 0 0,-8 2 0,9-2 0,-12 0 0,10 0 0,1-4 0,0 0 0,0 3 0,3-2 0,-6 6 0,3-9 0,-1 4 0,2-2 0,-1 1 0,2 6 0,-4-6 0,-2 5 0,3-5 0,-2 2 0,7 1 0,-4 0 0,-1 0 0,1 2 0,-8-2 0,6 3 0,-7-3 0,9 2 0,-3-2 0,3 3 0,-4 0 0,4-3 0,-3 2 0,2-2 0,1 3 0,-8 0 0,9-3 0,-6 0 0,5-1 0,0 1 0,-9 3 0,4-3 0,-9 2 0,9-2 0,-9-1 0,12 3 0,-6-2 0,2 3 0,4-3 0,-3 2 0,6-2 0,1 3 0,-5 0 0,3 0 0,-1 0 0,-1 0 0,1 0 0,1 0 0,-3 0 0,-3-4 0,4 0 0,-3 0 0,6 1 0,-2 3 0,1 0 0,-3-3 0,6 2 0,-15-2 0,13 3 0,-9-3 0,11 2 0,-3-2 0,0 3 0,-1 0 0,-1 0 0,4 0 0,-7 0 0,3 0 0,-1 0 0,3 0 0,0 0 0,0 0 0,-1 0 0,-1 0 0,4 0 0,-4 0 0,1 0 0,1 0 0,-3-3 0,2 2 0,1-2 0,-3-3 0,3 5 0,-4-8 0,4 8 0,-3-2 0,3 0 0,-1 2 0,-1-2 0,4 3 0,-5 0 0,3-3 0,-1 3 0,-1-3 0,-4 3 0,4 0 0,-3 0 0,5-6 0,3 4 0,-6-4 0,3 6 0,-1 0 0,-2 0 0,3-3 0,0 3 0,-3-3 0,5 3 0,-4 0 0,1-3 0,-2 2 0,2-2 0,2 3 0,-1 0 0,-4 0 0,3 0 0,-10 0 0,12-3 0,-6 2 0,0-2 0,3-3 0,-7 5 0,9-8 0,0 8 0,-2-2 0,3 3 0,-6 0 0,4 0 0,1 0 0,-6 0 0,5 0 0,-3 0 0,-4 0 0,12 0 0,-5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8:53:47.717"/>
    </inkml:context>
    <inkml:brush xml:id="br0">
      <inkml:brushProperty name="width" value="0.2" units="cm"/>
      <inkml:brushProperty name="height" value="0.4" units="cm"/>
      <inkml:brushProperty name="color" value="#A2D762"/>
      <inkml:brushProperty name="tip" value="rectangle"/>
      <inkml:brushProperty name="rasterOp" value="maskPen"/>
    </inkml:brush>
  </inkml:definitions>
  <inkml:trace contextRef="#ctx0" brushRef="#br0">758 1 16383,'-25'8'0,"1"-2"0,-2 2 0,12-7 0,-11 8 0,10-1 0,6 0 0,-6 3 0,8-5 0,-2 4 0,1-6 0,-2 5 0,-8 0 0,9-5 0,-12 10 0,13-13 0,-1 8 0,-1-5 0,-6 3 0,4-3 0,-11 8 0,6-11 0,-9 11 0,6-11 0,-14 8 0,1-3 0,1 1 0,-12-2 0,22 3 0,-8-6 0,5 5 0,11-7 0,-2 3 0,3-2 0,3 2 0,-1-3 0,-2 0 0,6 3 0,-6-3 0,3 3 0,-1-3 0,-1 3 0,4 1 0,-2 8 0,4-3 0,2 3 0,1-2 0,3 3 0,0-2 0,0 1 0,3-2 0,1 0 0,2 4 0,2 4 0,-2-6 0,2 3 0,-2-8 0,-2-1 0,5 7 0,-5-5 0,6 4 0,-3-5 0,-1 3 0,4-3 0,-3 3 0,3-4 0,-4 1 0,7 2 0,-8-1 0,7 1 0,-8-2 0,5 3 0,-1-6 0,1 5 0,1-5 0,-3-1 0,6 0 0,-3-3 0,0 0 0,3 0 0,-3 0 0,3 0 0,-2 0 0,17 0 0,-17 0 0,16 0 0,-19 0 0,4 0 0,-1-3 0,-1-1 0,3-2 0,-6-1 0,2 0 0,-2 0 0,3 1 0,-3-1 0,3-3 0,-1 3 0,-1-3 0,10 6 0,-10-2 0,7 6 0,-5-9 0,-3 7 0,11-4 0,-6 3 0,4 2 0,2-5 0,-10 5 0,10-6 0,-7 0 0,2 0 0,-3-3 0,3 6 0,-6 1 0,3 3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8:53:53.180"/>
    </inkml:context>
    <inkml:brush xml:id="br0">
      <inkml:brushProperty name="width" value="0.2" units="cm"/>
      <inkml:brushProperty name="height" value="0.4" units="cm"/>
      <inkml:brushProperty name="color" value="#A2D762"/>
      <inkml:brushProperty name="tip" value="rectangle"/>
      <inkml:brushProperty name="rasterOp" value="maskPen"/>
    </inkml:brush>
  </inkml:definitions>
  <inkml:trace contextRef="#ctx0" brushRef="#br0">1382 10 16383,'-43'14'0,"8"-4"0,5 4 0,11-7 0,-9 8 0,13-7 0,-12 6 0,19-7 0,-5 3 0,3-3 0,-1 3 0,2-4 0,2 4 0,0-3 0,1 3 0,-1-4 0,-3 4 0,3-3 0,-3 3 0,3-4 0,0 1 0,-2 2 0,1-1 0,-1 1 0,-1-2 0,2 0 0,-4-1 0,4 1 0,-10 0 0,6 0 0,-4 1 0,7-2 0,2-2 0,-3 5 0,0-8 0,-1 8 0,2-5 0,2 2 0,-3 1 0,3-1 0,-6 1 0,6 0 0,-3-1 0,3 1 0,-3 0 0,0 2 0,-4-2 0,4 3 0,-8-2 0,6 1 0,-4-1 0,6 2 0,4-3 0,-4-1 0,3 1 0,-3 0 0,3-1 0,-6 7 0,5-5 0,-5 4 0,7-5 0,-1 0 0,-6 5 0,5-4 0,-5 8 0,7-9 0,-1 3 0,0-4 0,-6 4 0,5-3 0,-7 3 0,7-3 0,-2-1 0,4 1 0,-4-1 0,-1 1 0,1-3 0,0 2 0,1 0 0,1 2 0,-5 1 0,6-2 0,-6 2 0,6-1 0,-3 1 0,3-2 0,-2 2 0,1-1 0,-2 1 0,4-2 0,-4 3 0,2-3 0,-4 3 0,4-4 0,-4-2 0,1 5 0,1-5 0,-3 6 0,5-4 0,-1 1 0,2 0 0,-3 2 0,0 2 0,-1-1 0,-1-1 0,4-2 0,-5 0 0,6-1 0,-3 4 0,3-3 0,1 3 0,-1-1 0,3-1 0,-2 4 0,3-1 0,-4-1 0,0-1 0,0 1 0,1 0 0,-1 1 0,0-2 0,0 1 0,1-3 0,-1 3 0,-1 5 0,2-7 0,-2 7 0,1-8 0,1 0 0,-4 2 0,2 2 0,-1 2 0,2-3 0,0 0 0,0-4 0,1 4 0,-1 0 0,3 4 0,1-4 0,3-1 0,0 4 0,-3-2 0,3 2 0,2-3 0,9-6 0,18-1 0,-4-3 0,5 0 0,4 0 0,-11 0 0,22 0 0,-8 0 0,1 0 0,-3 0 0,0 0 0,-7 0 0,-1 0 0,-9 0 0,-10-3 0,1 2 0,4-2 0,-2 3 0,2 0 0,-3-3 0,-1-4 0,-2 0 0,3-3 0,-3 3 0,-1 1 0,4-4 0,-3 2 0,6-4 0,-6 4 0,3-2 0,-4 1 0,1 1 0,0-5 0,-1 3 0,-2 0 0,2-6 0,-3 5 0,1-3 0,2 1 0,-5 6 0,5-3 0,-3 1 0,1-2 0,2-2 0,-2 2 0,2 1 0,1 1 0,-1-2 0,1 1 0,0 0 0,-1 3 0,4-2 0,2-7 0,-2 4 0,2-3 0,-6 8 0,1 3 0,2-5 0,7 4 0,-4-5 0,6 3 0,-8-3 0,4 0 0,-4 2 0,8-2 0,3-7 0,6 6 0,-2-9 0,12-3 0,-19 9 0,20-13 0,-18 11 0,5-1 0,-5 2 0,14-5 0,-7-5 0,1 8 0,-6-3 0,-11 11 0,17-7 0,-14 5 0,14-6 0,-20 9 0,4-5 0,-4 6 0,1-6 0,-2 6 0,-1-3 0,1 0 0,0 3 0,2-6 0,-1 3 0,1-4 0,-2 4 0,-4 0 0,6 0 0,-4 3 0,4-6 0,-2 3 0,0-1 0,-1 1 0,1 4 0,-1-4 0,1-1 0,-3 1 0,2-3 0,-3 6 0,4-6 0,-1 6 0,-2-3 0,2-3 0,6 0 0,-3 0 0,6 1 0,-12 5 0,3 1 0,1-4 0,0 3 0,3-3 0,-1 0 0,-1 3 0,1-3 0,-2 3 0,3-3 0,-3 3 0,3-3 0,-1 7 0,2-6 0,7 3 0,-6-4 0,3 3 0,0-5 0,-6 8 0,6-7 0,-9 7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8:54:01.684"/>
    </inkml:context>
    <inkml:brush xml:id="br0">
      <inkml:brushProperty name="width" value="0.2" units="cm"/>
      <inkml:brushProperty name="height" value="0.4" units="cm"/>
      <inkml:brushProperty name="color" value="#A2D762"/>
      <inkml:brushProperty name="tip" value="rectangle"/>
      <inkml:brushProperty name="rasterOp" value="maskPen"/>
    </inkml:brush>
  </inkml:definitions>
  <inkml:trace contextRef="#ctx0" brushRef="#br0">280 308 16383,'18'25'0,"-3"-4"0,-8-17 0,0-1 0,8-3 0,-7 0 0,10 3 0,-10-3 0,1 3 0,7-3 0,-7 0 0,9 0 0,-8 0 0,1 0 0,1 3 0,-1-2 0,-1 2 0,3 3 0,-3-5 0,0 5 0,3-3 0,-6 1 0,6 3 0,-6-4 0,9 0 0,-8-3 0,4 0 0,6 0 0,-8 0 0,8 0 0,-3 0 0,-7 0 0,7 0 0,-5 0 0,-3 0 0,12 0 0,-11 0 0,8 0 0,-4-3 0,0-4 0,19-2 0,-17-2 0,11 2 0,-18 3 0,-1-1 0,7-3 0,-2 3 0,5-6 0,-6 5 0,0-1 0,-3 2 0,2-3 0,-1 0 0,-2-4 0,0 4 0,1-3 0,0 6 0,0-3 0,-1 0 0,-3 0 0,1-1 0,-4-1 0,-4 4 0,-2-2 0,-7 7 0,5 0 0,-5 3 0,3-6 0,0 4 0,-1-7 0,-31-10 0,27 8 0,-24-11 0,30 15 0,1 0 0,-1 0 0,-1 1 0,-1-1 0,1 0 0,0 0 0,3 1 0,-2-1 0,-2 3 0,-2-2 0,2 3 0,2-1 0,-16-4 0,13 6 0,-15 0 0,16 5 0,1 4 0,-8-3 0,9 2 0,-6-6 0,-10 9 0,11-2 0,-12 0 0,16-1 0,3-6 0,1 14 0,2 11 0,1 6 0,3 5 0,19 9 0,-15-23 0,15 21 0,-14-17 0,-4-3 0,10 21 0,-10-27 0,4 17 0,-5-20 0,11 20 0,-8-20 0,2 29 0,-7-32 0,-3 17 0,5-18 0,-3 4 0,-1-1 0,1-3 0,0 8 0,3-6 0,0 12 0,-11 6 0,8-10 0,-7 13 0,6-16 0,3 3 0,-3 4 0,1-9 0,3 3 0,-3-7 0,3-2 0,-3 4 0,-1-2 0,-3 2 0,0 5 0,3-6 0,-3 7 0,2-1 0,-5-3 0,5 4 0,-5-1 0,6-6 0,0 3 0,-2-5 0,5-3 0,-10 11 0,6-1 0,-7 0 0,8-2 0,-2-5 0,5-3 0,-8 9 0,7-8 0,-7 4 0,9-2 0,-6 0 0,5 0 0,-5 3 0,5-3 0,-2 1 0,0 4 0,0-7 0,-1 5 0,-3 2 0,6-3 0,-6 6 0,7-4 0,-3-1 0,-13 10 0,12-10 0,-12 7 0,16-14 0,-4 9 0,3-6 0,-3 6 0,4-6 0,-3-1 0,3 4 0,-3-1 0,0-1 0,-4 6 0,2-8 0,-1 4 0,3-2 0,3 5 0,-3-3 0,0 3 0,2 0 0,-5-6 0,2 3 0,-3-45 0,4 19 0,0-54 0,3 33 0,11-53 0,6 13 0,8-8 0,-3 6 0,-7 42 0,4-28 0,6 24 0,-8-1 0,17-1 0,-30 31 0,15-10 0,-18 11 0,2 1 0,-3-5 0,3-3 0,1 5 0,4-4 0,-2 51 0,4 1 0,13 42 0,-6-10 0,9 1 0,-18-1 0,16 1 0,-13-1 0,9-19 0,-11-10 0,-8-16 0,2-13 0,-3 4 0,0-8 0,0 2 0,-6 2 0,1-1 0,-4 0 0,2-1 0,3-1 0,-5 4 0,5-2 0,-6 4 0,1 14 0,5-14 0,-2 14 0,3-17 0,-3 2 0,1-3 0,-4 0 0,8-1 0,-5 2 0,0 2 0,-2 0 0,1-2 0,2 1 0,-2-7 0,-4-2 0,-11-8 0,7 1 0,-12 0 0,15 1 0,-12 3 0,16-3 0,-7 3 0,5-6 0,-6 0 0,4-4 0,-6 6 0,11 1 0,-3 3 0,-3-3 0,5 2 0,-5-5 0,4 3 0,-2-4 0,1 0 0,0 3 0,3-8 0,3 7 0,-2-11 0,-10-4 0,3 7 0,-7-6 0,-12-4 0,20 13 0,-17-13 0,23 17 0,-1-1 0,3-6 0,1 2 0,3-6 0,0-1 0,0 6 0,0-6 0,0 7 0,0 1 0,0-3 0,0 3 0,0-4 0,3 4 0,-2-3 0,2 6 0,-3-6 0,0 2 0,0-2 0,-3 2 0,2-7 0,-2 10 0,3-11 0,0 9 0,0-3 0,0-1 0,0 4 0,0-3 0,0 2 0,0 1 0,0-3 0,3 3 0,-2-4 0,5 1 0,-3-1 0,4 1 0,-3 0 0,-1-1 0,0 4 0,-3-8 0,3 9 0,-3-18 0,3 15 0,-2-10 0,2 11 0,-3-1 0,0 1 0,0 1 0,7-11 0,-5 11 0,6-11 0,-4 5 0,-3 4 0,5-6 0,-5 8 0,5-4 0,-5 1 0,2 2 0,4-7 0,-2 7 0,3-8 0,-1 0 0,-1-11 0,3 2 0,5-7 0,-6 14 0,4-3 0,0 4 0,-4 0 0,1 4 0,-3-2 0,-5 9 0,6-6 0,-3 5 0,2 3 0,-2-6 0,2 6 0,-2-11 0,3 6 0,-2-7 0,3 6 0,-3 2 0,4-2 0,-5 6 0,2-3 0,-2 0 0,2 3 0,1-3 0,-1 1 0,1-2 0,-3 1 0,2-3 0,-3 5 0,4-1 0,3-1 0,-6 2 0,5-1 0,-3-1 0,5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8:54:03.004"/>
    </inkml:context>
    <inkml:brush xml:id="br0">
      <inkml:brushProperty name="width" value="0.2" units="cm"/>
      <inkml:brushProperty name="height" value="0.4" units="cm"/>
      <inkml:brushProperty name="color" value="#A2D762"/>
      <inkml:brushProperty name="tip" value="rectangle"/>
      <inkml:brushProperty name="rasterOp" value="maskPen"/>
    </inkml:brush>
  </inkml:definitions>
  <inkml:trace contextRef="#ctx0" brushRef="#br0">0 1 16383,'0'0'0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8:54:29.681"/>
    </inkml:context>
    <inkml:brush xml:id="br0">
      <inkml:brushProperty name="width" value="0.2" units="cm"/>
      <inkml:brushProperty name="height" value="0.4" units="cm"/>
      <inkml:brushProperty name="color" value="#A2D762"/>
      <inkml:brushProperty name="tip" value="rectangle"/>
      <inkml:brushProperty name="rasterOp" value="maskPen"/>
    </inkml:brush>
  </inkml:definitions>
  <inkml:trace contextRef="#ctx0" brushRef="#br0">598 1 16383,'-6'25'0,"-1"-4"0,0-14 0,-3 3 0,0-6 0,0 5 0,0-5 0,-3 2 0,5-2 0,-5 2 0,3-3 0,3 1 0,-9-1 0,8-3 0,-5 0 0,1 0 0,0 0 0,-1 0 0,0 0 0,6 0 0,-6 0 0,3 0 0,-4 0 0,4 0 0,-3 0 0,3 0 0,-1 0 0,-7 0 0,9 0 0,-6 0 0,5 0 0,3 0 0,-6 0 0,3 0 0,-1 0 0,-1 0 0,1 0 0,-2 0 0,2 0 0,-2 0 0,6 0 0,-6 0 0,3 3 0,-1 1 0,-1 2 0,1 4 0,1-3 0,0 0 0,3-1 0,-3-2 0,0 5 0,0-2 0,0 3 0,6 0 0,-2 0 0,2 0 0,-2 0 0,2-1 0,1 2 0,3 2 0,0-3 0,3 0 0,9-6 0,-3-1 0,7-3 0,2 2 0,-9-1 0,9 2 0,-8-3 0,0 0 0,3 3 0,-2-2 0,1 5 0,-4-3 0,10 1 0,-10 2 0,16-2 0,-13 0 0,23 5 0,-20-7 0,14 9 0,-21-10 0,3 5 0,0 0 0,0-1 0,3 7 0,-2-5 0,-2 3 0,-2-3 0,-1-1 0,4 4 0,-3-3 0,4 11 0,-4-6 0,0 4 0,0-7 0,-4-2 0,3 2 0,-5 2 0,2 2 0,-3-3 0,6 3 0,-5-6 0,5 14 0,-6-11 0,0 10 0,0-9 0,3 2 0,-2-2 0,2 7 0,-3-10 0,0 7 0,0-5 0,0-3 0,0 17 0,0-11 0,0 12 0,0-12 0,0 6 0,0-7 0,0 21 0,0-19 0,0 20 0,0-14 0,0 5 0,0-5 0,0 4 0,0-12 0,0 11 0,0-14 0,0 6 0,0-2 0,0-5 0,-3 10 0,2-10 0,-2 5 0,3-4 0,0 2 0,-3 2 0,2-3 0,-2 8 0,3-9 0,0 6 0,0-5 0,-6 0 0,5 0 0,-5 3 0,6-6 0,0 6 0,0-3 0,0 4 0,0-4 0,0 2 0,0-1 0,0-1 0,0 3 0,0-3 0,0 0 0,0 3 0,3-3 0,-2 0 0,-11-32 0,3 11 0,-9-22 0,1 18 0,6 4 0,-14-5 0,14 8 0,-15 0 0,16 5 0,-8 3 0,1-7 0,7 6 0,-8-3 0,-2 4 0,6-6 0,-10 5 0,11-5 0,2 6 0,-4 0 0,5-3 0,-2-13 0,7 7 0,3-27 0,0 16 0,0-15 0,-4 9 0,3 6 0,-2-14 0,3 17 0,0-17 0,0 19 0,0-9 0,0 9 0,0-9 0,-6-6 0,5 7 0,-7-2 0,7 6 0,-2 8 0,3-8 0,-3 5 0,-1 4 0,0-3 0,1 3 0,3-1 0,0-1 0,-3 1 0,3 1 0,-3-3 0,3 5 0,-3-4 0,2 1 0,-2 1 0,3-11 0,-3 8 0,2-6 0,-8 7 0,8 1 0,-5 1 0,3-3 0,2 6 0,-5-6 0,5 2 0,-2 1 0,0-3 0,3 59 0,-3-28 0,3 41 0,-9-23 0,7-12 0,-6 8 0,8-16 0,0-3 0,0-6 0,0 6 0,0-3 0,0 0 0,0 6 0,0-5 0,0 2 0,0-3 0,0-1 0,3 5 0,-2 0 0,4-1 0,-1 0 0,4 2 0,-2-3 0,2 3 0,-2-8 0,-2-1 0,5 4 0,-5-3 0,6 3 0,-4-1 0,1-1 0,3 4 0,-6-1 0,5-1 0,-5 0 0,2-4 0,1 4 0,2-6 0,-1 5 0,4-8 0,-4 5 0,4-6 0,-1 3 0,-1-3 0,2 0 0,-1-6 0,2 2 0,-3-6 0,3 3 0,-3 1 0,1-1 0,-2 0 0,-2 1 0,3-4 0,0-1 0,-3 1 0,5-3 0,-10 6 0,7-6 0,-9 3 0,3-1 0,0-5 0,-2 8 0,2-5 0,-3-5 0,4 0 0,-4-5 0,4 7 0,-4 4 0,0 1 0,6-2 0,-4 2 0,7-1 0,-9 1 0,6 1 0,-1-8 0,4 6 0,4-12 0,-5 12 0,3-6 0,-5 7 0,2 1 0,1 0 0,-2 0 0,-1 0 0,1-1 0,0 2 0,-1-1 0,1 37 0,-3-19 0,-2 39 0,-2-32 0,0 7 0,0-9 0,0-2 0,11 16 0,-8 3 0,7-1 0,-10-1 0,0-18 0,0 0 0,0 8 0,0-6 0,0 4 0,0-4 0,0-4 0,0 4 0,0-1 0,0-1 0,0 3 0,0-3 0,0 0 0,0 6 0,0-5 0,0 2 0,0-3 0,0-1 0,0 2 0,0 5 0,0-5 0,-3 5 0,2-6 0,-2 0 0,0 3 0,3-3 0,-3 0 0,3 3 0,0-3 0,0 1 0,0 1 0,0-1 0,0-1 0,0 2 0,0-1 0,0 2 0,0-3 0,0 3 0,0-3 0,0 1 0,0 1 0,0-2 0,3 4 0,0-4 0,1 0 0,-1-1 0,-3 4 0,0-1 0,0 0 0,0-2 0,0 0 0,0 6 0,0-5 0,0 2 0,0-1 0,0-4 0,3 5 0,-2-3 0,2 0 0,0 0 0,-3 6 0,3-8 0,-3 4 0,9 1 0,-7-5 0,7 4 0,-9 1 0,3-5 0,-2 5 0,6 5 0,-7-9 0,4 27 0,-1-22 0,-2 15 0,2-16 0,-3 6 0,7 1 0,-5 0 0,10 4 0,-6 6 0,-1-2 0,0 2 0,-2-12 0,-2-7 0,2 1 0,3-1 0,-5-1 0,5 2 0,-3-4 0,-2 4 0,5-1 0,-6-1 0,3 3 0,-3-6 0,3 5 0,7-34 0,-12 7 0,-2-23 0,-42-1 0,23 23 0,-45-26 0,46 31 0,-18-12 0,21 19 0,6-5 0,3 4 0,0-4 0,0 8 0,0 7 0,-4 2 0,4 5 0,0-6 0,3-1 0,-12 14 0,12-10 0,-12 9 0,18-12 0,-2 2 0,0 2 0,2-1 0,-2 2 0,0-4 0,3 13 0,-3-12 0,6 12 0,-3-5 0,9-2 0,-4 11 0,2-14 0,-3 13 0,-1-16 0,-2 7 0,5 0 0,-5-6 0,3 9 0,-1-11 0,1 6 0,2-6 0,1 9 0,0 0 0,3 2 0,-5-2 0,4-7 0,-5-2 0,0 8 0,1-6 0,2 8 0,1-9 0,1 1 0,-2 1 0,-4 0 0,6 4 0,-4-4 0,4 0 0,-2-1 0,3-1 0,-6 1 0,5-2 0,-6 2 0,4-1 0,3 4 0,-3-4 0,0 1 0,-1 1 0,-6 0 0,6 1 0,3 6 0,-2-8 0,5 6 0,-9-8 0,11 4 0,-11-3 0,9 3 0,-10-1 0,-1 0 0,5 0 0,-2 3 0,5-6 0,-1 3 0,1-4 0,-2 4 0,3 0 0,-6 4 0,5-4 0,-5 3 0,2-3 0,-2 0 0,3 8 0,-1-9 0,0 6 0,3 0 0,-5-6 0,7 9 0,-7-8 0,5 0 0,-5 8 0,3-9 0,4 9 0,-4-11 0,6 3 0,-6-4 0,3-2 0,-1 2 0,1-5 0,4 5 0,-4-6 0,3 3 0,-6 0 0,6 1 0,-6 3 0,9-1 0,-8 1 0,7-4 0,-7 3 0,4-2 0,-5 3 0,6-1 0,-6 1 0,6-1 0,-9 1 0,8 0 0,-7 2 0,1 2 0,-3-1 0,0 0 0,4-1 0,-10-41 0,3 7 0,-17-29 0,5 12 0,-18-11 0,14 23 0,-9-19 0,5 28 0,5-6 0,-15 8 0,-1-3 0,11 14 0,-13-12 0,16 4 0,-9-1 0,4-4 0,-2 7 0,7-4 0,-1 7 0,7 0 0,1 1 0,1 4 0,-3-9 0,1 6 0,-1-9 0,9 10 0,49 38 0,-16-14 0,48 37 0,-31-26 0,-6-3 0,-11-5 0,-15-5 0,8 12 0,-16-3 0,23 5 0,-19-5 0,9-5 0,-4 2 0,-1-1 0,-2-6 0,-3 1 0,3-1 0,-6-3 0,3-3 0,-3-1 0,5-2 0,-7 2 0,4 7 0,-9-5 0,0 4 0,-3-2 0,-1 0 0,-2 1 0,8 1 0,-4 1 0,24 11 0,-2 31 0,18 3 0,-11 22 0,12-10 0,-22-1 0,10 20 0,-13-14 0,0-25 0,1-1 0,1 13 0,25 14 0,-28-36 0,7 15 0,-6-17 0,-8 0 0,12-9 0,-13-13 0,1-6 0,-3-4 0,1 10 0,2-7 0,1 6 0,-1-8 0,1-1 0,0-28 0,-4-5 0,-12-42 0,3 33 0,-18-44 0,15 55 0,-3-31 0,-4 11 0,10 23 0,-7-31 0,6 27 0,2-11 0,-7 6 0,6 11 0,-2 1 0,8 0 0,-3 4 0,3-1 0,-3-2 0,3 7 0,0-8 0,-3 5 0,2 4 0,-2-8 0,3 6 0,-3-7 0,2 9 0,-2 0 0,-3 0 0,5 3 0,17 39 0,12-1 0,7 26 0,-9-27 0,-5-6 0,-13-15 0,11 9 0,-15-10 0,2 1 0,-3 1 0,1 0 0,0 1 0,1 1 0,-1-5 0,3 3 0,-1 0 0,1 0 0,-3 0 0,2 0 0,-3-1 0,4-1 0,-1 1 0,1-2 0,0 3 0,-1-3 0,4 5 0,-3-1 0,3-1 0,-1 0 0,-1-1 0,1 2 0,-2-1 0,-3 0 0,2-1 0,-3-1 0,4 4 0,-3-4 0,1 1 0,0 6 0,3 2 0,2 3 0,-2-1 0,2-9 0,-3 3 0,-1-6 0,1 3 0,-1-3 0,1 2 0,0 1 0,2 1 0,-4 1 0,7-1 0,5 12 0,-4-10 0,3 6 0,-9-4 0,0-3 0,1 3 0,4-2 0,-1-3 0,2 4 0,-3-4 0,3 3 0,-6-6 0,21 10 0,-17-8 0,14 5 0,-10-7 0,18 17 0,-9-10 0,11 13 0,-7-9 0,-1 7 0,23 14 0,-7-7 0,-6 7 0,7-15 0,-15 6 0,7-8 0,-6-1 0,-10-6 0,-4-7 0,-3 1 0,-6-5 0,3 2 0,-1 1 0,-1 0 0,1 0 0,1 1 0,-3-6 0,6 7 0,-6-3 0,3 2 0,9 14 0,-9-12 0,9 9 0,-9-12 0,-3-3 0,6 5 0,-6-5 0,3 6 0,-10-39 0,-2 1 0,-21-46 0,-4 10 0,2 18 0,-2 2 0,-15-16 0,-7-6 0,-26 15 0,29 12 0,-35-6 0,17-3 0,21 23 0,-10-9 0,29 18 0,9 5 0,-19-9 0,17 6 0,-11-1 0,14 2 0,4 6 0,-3-6 0,3 5 0,2-1 0,-1 2 0,2-3 0,3 3 0,-5-6 0,4-3 0,-2 4 0,-5-11 0,4 11 0,-3-4 0,4 7 0,-2-1 0,4 2 0,-4-1 0,-1 31 0,1-16 0,-7 27 0,5-29 0,1 5 0,0-8 0,-8 9 0,11-6 0,-10 7 0,13-5 0,1 1 0,-3 5 0,5-3 0,-2 3 0,3 3 0,0 8 0,0-1 0,0 17 0,0-6 0,0 14 0,4-9 0,10 26 0,-3-31 0,14 32 0,0-24 0,8 18 0,-4-20 0,6 11 0,-22-37 0,10 9 0,-13-12 0,3 1 0,37 15 0,-12-12 0,20 10 0,-13-7 0,-7 0 0,19-4 0,-7 3 0,19 0 0,-29-7 0,7 5 0,-27-14 0,-5 0 0,-5 0 0,0 3 0,0 1 0,9 7 0,-5-3 0,8 6 0,-11-10 0,10 10 0,-6-4 0,4 3 0,3 4 0,-11-9 0,23 11 0,-14-5 0,10 2 0,8 12 0,-20-17 0,29 13 0,-14-1 0,-1-7 0,-1 16 0,-7-8 0,-1-1 0,22 11 0,-21-16 0,16 7 0,-20-9 0,6 1 0,-6-2 0,10 5 0,-14-6 0,8 1 0,-5-1 0,-4-3 0,25 6 0,-16-1 0,17-2 0,-6-1 0,33 10 0,-22-10 0,30 16 0,-39-17 0,-4 6 0,6-1 0,-17-1 0,4-3 0,-2-2 0,-9-7 0,9 8 0,-4-4 0,8 5 0,8 2 0,-10-3 0,2 0 0,12 3 0,-15-5 0,32 11 0,-35-10 0,18 9 0,-19-14 0,5 5 0,-4-5 0,-11-5 0,5 5 0,-6-5 0,0 5 0,0-3 0,5 1 0,-6 2 0,6-5 0,-6 4 0,-1-4 0,4 5 0,-1-2 0,-4 2 0,5 4 0,-5-6 0,4 5 0,1-8 0,-4 2 0,1-15 0,-21-10 0,-21-26 0,-12 10 0,-32-16 0,24 27 0,-14-6 0,17 9 0,2 2 0,-2-1 0,-7 0 0,-1-1 0,-6-4 0,-9 3 0,-5-16 0,38 28 0,-17-22 0,37 24 0,-28-23 0,28 19 0,-19-14 0,-13-1 0,16 1 0,-11 1 0,-6-15 0,22 18 0,-15-11 0,7 8 0,19 10 0,-6 2 0,7-2 0,11 9 0,-5 0 0,3 3 0,6 2 0,-8-9 0,10 2 0,-4-5 0,6 5 0,-6-2 0,5 6 0,-5-6 0,6 3 0,0-1 0,-3-1 0,2-4 0,-5 1 0,2-9 0,-6 9 0,4-4 0,-3 9 0,3-3 0,-5 2 0,4 1 0,-2-3 0,0-3 0,-1 2 0,-3-5 0,4 8 0,2 2 0,-3-1 0,0-1 0,2 7 0,2 32 0,6-6 0,35 60 0,-27-59 0,27 24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8:54:31.909"/>
    </inkml:context>
    <inkml:brush xml:id="br0">
      <inkml:brushProperty name="width" value="0.2" units="cm"/>
      <inkml:brushProperty name="height" value="0.4" units="cm"/>
      <inkml:brushProperty name="color" value="#A2D762"/>
      <inkml:brushProperty name="tip" value="rectangle"/>
      <inkml:brushProperty name="rasterOp" value="maskPen"/>
    </inkml:brush>
  </inkml:definitions>
  <inkml:trace contextRef="#ctx0" brushRef="#br0">0 0 16383,'19'30'0,"-5"-10"0,10-9 0,-9-4 0,4 1 0,19 5 0,-13-1 0,20 0 0,-20 0 0,-4-8 0,-3 3 0,-7-6 0,1 8 0,-1-8 0,-1 8 0,3-8 0,2 2 0,-3 0 0,11-3 0,-11 6 0,7-5 0,-6 2 0,0 3 0,6-1 0,-4 2 0,3-3 0,-4-1 0,5-2 0,-5 1 0,20 4 0,-17-5 0,17 4 0,-19-5 0,4 6 0,-6-4 0,-3 7 0,8-9 0,-9 6 0,14-5 0,-14 5 0,24-5 0,-19 7 0,15-3 0,-11 2 0,-6-2 0,21 1 0,-22-1 0,23 0 0,-23 1 0,5-2 0,-6 3 0,-1-4 0,4 0 0,-1 0 0,0 1 0,1-1 0,-5 0 0,4 1 0,1-1 0,-5 0 0,4-3 0,6-3 0,-11 2 0,7-3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8:54:47.660"/>
    </inkml:context>
    <inkml:brush xml:id="br0">
      <inkml:brushProperty name="width" value="0.2" units="cm"/>
      <inkml:brushProperty name="height" value="0.4" units="cm"/>
      <inkml:brushProperty name="color" value="#A2D762"/>
      <inkml:brushProperty name="tip" value="rectangle"/>
      <inkml:brushProperty name="rasterOp" value="maskPen"/>
    </inkml:brush>
  </inkml:definitions>
  <inkml:trace contextRef="#ctx0" brushRef="#br0">0 3565 16383,'39'0'0,"-3"3"0,-20-2 0,-1 2 0,28 3 0,-23-2 0,33 8 0,-30-7 0,32 0 0,-15 0 0,17-3 0,0 9 0,12-10 0,-16 9 0,21 4 0,-14-1 0,12 7 0,17-11 0,-27 7 0,5-13 0,0 7 0,-25-10 0,23 0 0,-28 0 0,-4 0 0,10 0 0,-26 0 0,12 0 0,-19 0 0,0 0 0,2 0 0,-4 0 0,13 0 0,-9 0 0,12 0 0,-9 0 0,19 0 0,-17 0 0,26 0 0,-20 0 0,12 0 0,-9 0 0,-9-3 0,-2 3 0,-6-3 0,2 3 0,-1-3 0,3 2 0,-6-2 0,5 0 0,-1 2 0,-1-2 0,3 3 0,2-4 0,-3 1 0,3-2 0,-5 2 0,-3 3 0,17 0 0,-14 0 0,11 0 0,-12 0 0,2 0 0,2-3 0,-3 2 0,3-2 0,-6 0 0,6 3 0,0-6 0,1 5 0,3-8 0,-7 4 0,3-1 0,-6 0 0,6 5 0,-3-5 0,3 5 0,6-9 0,-7 8 0,11-10 0,-11 8 0,6 0 0,1 1 0,-4 0 0,19-9 0,-20 7 0,29-11 0,-32 12 0,22-6 0,-21 0 0,6 1 0,-4 0 0,-1 5 0,6-3 0,-8 6 0,7-3 0,-7-2 0,7 1 0,-6-2 0,6 3 0,-2 1 0,-1 2 0,3-6 0,-4 6 0,-4-2 0,18-7 0,-9 7 0,8-8 0,-9 11 0,-8 0 0,4-3 0,-1 3 0,-3-3 0,0 3 0,11 3 0,-11 4 0,12 10 0,-12-3 0,-2 5 0,1-5 0,-5-4 0,2 2 0,-5-4 0,2 4 0,-3-1 0,0-1 0,-6 3 0,-2-6 0,-5 5 0,2-7 0,-2 4 0,-2-5 0,3 0 0,-3 3 0,-10 4 0,5-2 0,-15 7 0,15-9 0,1 4 0,0-3 0,-1-1 0,-6 0 0,6-3 0,-14 1 0,2 8 0,-1-7 0,-20 5 0,33-5 0,-18-5 0,19 5 0,7-5 0,-6 9 0,8-9 0,-4 5 0,4-3 0,-8-2 0,6 2 0,-12-3 0,-6 0 0,7 0 0,-21 0 0,27 0 0,-17 0 0,19 0 0,-19 0 0,12 0 0,-8 0 0,5 0 0,11 0 0,-20 0 0,16 0 0,-25 0 0,9 0 0,-5 0 0,-7 0 0,23 0 0,-11 0 0,19 0 0,-19 0 0,20 0 0,-19 0 0,21 0 0,-12 0 0,9 0 0,-1 0 0,-2 0 0,6 0 0,-12 0 0,9 0 0,-3 0 0,4 0 0,-5 0 0,7 0 0,-6 0 0,8 0 0,-1 0 0,-1 0 0,1 0 0,1 0 0,-11 0 0,11 0 0,-8 0 0,11 0 0,-2 0 0,-2 3 0,1 0 0,3 7 0,4 0 0,15 7 0,-3-9 0,10 3 0,0-6 0,1 3 0,5-4 0,10 0 0,-7 0 0,17 2 0,-7 4 0,-6-3 0,2-2 0,-19-5 0,19 0 0,-20 0 0,19 0 0,-24 0 0,14 0 0,-14 0 0,6 0 0,-6 0 0,-1 0 0,7 0 0,-4 0 0,5 0 0,3 0 0,-4 0 0,9 0 0,-9 0 0,0-3 0,13-3 0,-8 2 0,6-5 0,-2 5 0,-16 0 0,10-6 0,-10 9 0,4-5 0,-1 3 0,-1 2 0,8-2 0,-6 3 0,12-4 0,-9 3 0,18-3 0,-10 4 0,7-3 0,4 3 0,-17-3 0,36-10 0,-18 10 0,12-13 0,-17 15 0,4-8 0,-17 8 0,27-10 0,-22 10 0,8-5 0,-6-1 0,-4 1 0,16-8 0,-9 9 0,28-19 0,-30 20 0,19-19 0,-24 18 0,5 1 0,-5-3 0,24-6 0,-9 1 0,4-4 0,-6 6 0,-21 0 0,12 1 0,-13-1 0,4 2 0,-5 5 0,0-6 0,1 4 0,-2-5 0,-2 4 0,0-1 0,-1-3 0,1 3 0,2-3 0,-1 3 0,1-2 0,1 1 0,-3-2 0,6 1 0,-6 1 0,3-1 0,-3-7 0,0 8 0,1-7 0,-2 5 0,1 2 0,2-4 0,-1 4 0,1-2 0,-2 4 0,3-4 0,-3 2 0,0-1 0,1-4 0,-3 5 0,7-8 0,-4 9 0,1-3 0,1 0 0,-3 3 0,6-6 0,-3 3 0,1-1 0,1-17 0,-5 17 0,-1-14 0,0 15 0,0 0 0,2-1 0,1 2 0,-5-1 0,5 0 0,-5-1 0,6 1 0,-4 4 0,-25-1 0,7 3 0,-35 1 0,12 3 0,-3 0 0,-7 0 0,17 0 0,-17 0 0,6 4 0,6 0 0,-3 4 0,21-1 0,0 0 0,5-3 0,3-1 0,-6 3 0,2-2 0,-2 6 0,3-4 0,3 4 0,-2 0 0,4 1 0,-4 1 0,5-1 0,-2 2 0,-1 0 0,0 1 0,0-4 0,1 0 0,2-1 0,-2 4 0,1 7 0,-4-2 0,0 0 0,0-4 0,-1-1 0,2-3 0,-1 0 0,-1-6 0,2-1 0,-22-9 0,18 5 0,-25-4 0,26 5 0,-14 0 0,14 0 0,-13 0 0,-3 0 0,-11 0 0,1 0 0,1 0 0,1 0 0,-3 0 0,6 0 0,-2 0 0,19 0 0,-9 0 0,9 0 0,-4 0 0,9 3 0,3 0 0,24 13 0,9 0 0,11 2 0,37 8 0,-9-12 0,-15-2 0,1-1 0,31 4 0,17-7 0,-35 9 0,13-15 0,-29 14 0,-19-15 0,-1 5 0,-18-6 0,0 0 0,11-7 0,-11 2 0,16-10 0,-6-3 0,1 1 0,6-6 0,-3-1 0,-2 10 0,-2-6 0,-8 13 0,18-15 0,-15 11 0,16-11 0,-24 18 0,6-5 0,-9 5 0,2-14 0,-6 9 0,0-6 0,0 0 0,0 3 0,0-4 0,0-2 0,0 9 0,0-6 0,0 6 0,0-2 0,0 1 0,4-9 0,0 11 0,3-7 0,6 8 0,-5 3 0,7-5 0,-7 5 0,4-3 0,-1 1 0,-1 5 0,8-2 0,-6 0 0,12 2 0,-12-2 0,11 3 0,-6-7 0,3 2 0,-4-3 0,-7 2 0,-2 2 0,3-6 0,-3 3 0,3-3 0,-4 3 0,14-12 0,-11 9 0,11-13 0,-16 16 0,5-6 0,-5 5 0,18-14 0,-12 9 0,13-10 0,-13 9 0,5-5 0,-4 7 0,5-11 0,7-8 0,-8 8 0,7-6 0,-2 6 0,-7 10 0,11-16 0,-13 18 0,0-4 0,-1 5 0,0-1 0,1 1 0,-2 0 0,11-9 0,-10 9 0,22-23 0,-22 23 0,12-12 0,-14 14 0,14-14 0,-12 12 0,22-23 0,-22 23 0,10-9 0,-23 15 0,-24 1 0,3 3 0,-39 6 0,30 2 0,-8 0 0,14 2 0,15-6 0,-6 7 0,11-4 0,-3 0 0,0 2 0,6-5 0,-2 9 0,3 0 0,2 4 0,-9 11 0,6-12 0,-7 5 0,-2-5 0,2-5 0,-2 6 0,3-8 0,0 1 0,6-3 0,-5 3 0,5 2 0,-3-3 0,1 6 0,-1-8 0,-3 6 0,3-3 0,-6 4 0,8-4 0,0 0 0,-1-1 0,4-1 0,-4 4 0,3-2 0,-4 4 0,0-4 0,-3 3 0,6-6 0,-2 6 0,3-6 0,-7 3 0,-1-4 0,-2 4 0,3-3 0,0 3 0,3-4 0,-3 4 0,3-3 0,-3 3 0,3-3 0,-12 12 0,9-6 0,-7 7 0,14-10 0,0-1 0,3 2 0,-3-1 0,0 6 0,-1-8 0,0 4 0,1 1 0,3-5 0,0 7 0,0-4 0,0-1 0,0 3 0,0-3 0,0 0 0,3 3 0,1-6 0,2 6 0,4-6 0,-3 3 0,11-7 0,-6 3 0,4-5 0,-7 2 0,1-3 0,0 0 0,4 0 0,-1 0 0,-3 0 0,8 0 0,-9-3 0,9-4 0,-11 0 0,6-3 0,-6 0 0,3 3 0,-3-3 0,-1 3 0,4 1 0,0-4 0,0 2 0,0-1 0,-3 2 0,2-3 0,1 3 0,1-3 0,1 3 0,-1-2 0,2-2 0,-3 1 0,13-13 0,-10 10 0,10-10 0,-10 9 0,2-4 0,1-3 0,9-9 0,-8 9 0,8-8 0,-11 15 0,1-5 0,8-5 0,-7 8 0,12-22 0,-17 24 0,7-14 0,-6 12 0,-2 4 0,2-3 0,-6 5 0,4 0 0,-3-1 0,3-1 0,-4 4 0,4-4 0,-3 4 0,3-2 0,-4 4 0,14-14 0,-10 10 0,9-10 0,-9 11 0,-3 1 0,3-4 0,-4 4 0,1-5 0,3 3 0,-3-4 0,16-9 0,-14 10 0,11-9 0,-14 11 0,4-2 0,-2-6 0,2 7 0,-2-11 0,2 11 0,-2-4 0,3-2 0,-4 9 0,0-6 0,0 8 0,-1-3 0,1 0 0,-1 0 0,-2 0 0,5 0 0,-5 3 0,6-3 0,-4-3 0,1 5 0,0-5 0,2 4 0,-1 1 0,1-2 0,-2 4 0,0-1 0,-1-3 0,1 3 0,2-6 0,-1 6 0,1-3 0,-2 3 0,3-3 0,-3 3 0,5-6 0,-1 3 0,-1-1 0,4-7 0,-6 6 0,3-4 0,-4 7 0,0 5 0,2-2 0,2-1 0,2-3 0,-3-1 0,3-1 0,-6 4 0,3-2 0,-1 1 0,2-2 0,-1-2 0,3-1 0,-6 4 0,3 0 0,-3-5 0,0 3 0,0-4 0,0 7 0,-3 2 0,4-6 0,-6 5 0,7-8 0,-6 9 0,4-3 0,0 0 0,-1 3 0,1-6 0,12-7 0,-9 4 0,13-7 0,-16 12 0,3 1 0,-3-5 0,0 7 0,0-8 0,0 10 0,2-4 0,-4 3 0,7-6 0,-11 5 0,8-1 0,-5-1 0,-24 5 0,-17 11 0,-12 3 0,-12 15 0,32-11 0,-4 2 0,18-6 0,2-1 0,3 1 0,4-2 0,-4 3 0,2-3 0,-1 3 0,2-4 0,0 1 0,-3 2 0,0 2 0,0-1 0,0 0 0,3-4 0,0 12 0,0-8 0,-1 8 0,1-12 0,-8 2 0,6-2 0,-9 2 0,8-2 0,-1 1 0,-1 0 0,1 2 0,1-1 0,-8 2 0,9-6 0,-9 3 0,10-4 0,-1 7 0,-1-3 0,-1 6 0,1-6 0,0 3 0,3-4 0,-2 4 0,1-3 0,-1 3 0,2-3 0,-3 2 0,3-1 0,-3 1 0,3-2 0,0-1 0,-5 7 0,4-5 0,-5 8 0,3-3 0,-10 11 0,7-8 0,-7 3 0,-2 4 0,11-13 0,-15 16 0,19-19 0,-3 3 0,3-4 0,-2 4 0,1-6 0,-2-18 0,20-18 0,-3-12 0,19-4 0,-3 9 0,-7 11 0,12-14 0,-19 27 0,9-22 0,-11 28 0,1-9 0,1 11 0,-4-3 0,3 3 0,-1-5 0,3 1 0,1-3 0,-2 4 0,-2 4 0,3-4 0,-3 2 0,3-1 0,-4 2 0,4-3 0,-3 3 0,3-3 0,-4 3 0,4-2 0,-3 1 0,3-2 0,-3-2 0,-1 4 0,1-5 0,-1 6 0,1-3 0,0 3 0,0-11 0,0 9 0,0-6 0,3 2 0,-6 5 0,8-8 0,-5 6 0,4-4 0,1 1 0,-4-1 0,1 4 0,8-14 0,-7 11 0,7-9 0,-8 9 0,-1 3 0,-2-1 0,0-2 0,-2 6 0,0-3 0,2 0 0,-3 3 0,1-6 0,-1 3 0,-3-1 0,0-7 0,0 9 0,0-15 0,0 0 0,0 6 0,0-12 0,3 16 0,0-6 0,4 7 0,4-6 0,-3 11 0,3-7 0,-4 8 0,3-3 0,-6 3 0,5-3 0,-6 0 0,4 0 0,3-4 0,-3 4 0,3-8 0,-3 9 0,1-6 0,-2 8 0,1 0 0,-27 30 0,-16 0 0,-20 21 0,-2-2 0,18-16 0,15-2 0,10-12 0,5-2 0,-1-3 0,1 3 0,0-4 0,9 4 0,24-35 0,-6-3 0,20-47 0,-23 32 0,4-24 0,-7 37 0,-3-13 0,-1 20 0,-3-3 0,0 13 0,3-6 0,3 10 0,-3-1 0,3 2 0,-1 2 0,-1 3 0,13 3 0,-12 0 0,9 0 0,-5 0 0,-5 0 0,7 0 0,-5 0 0,1 0 0,1 0 0,-4 3 0,-2 12 0,-3-5 0,-3 8 0,0 0 0,0-6 0,0 13 0,0-11 0,0 14 0,3-15 0,1 8 0,0-12 0,1-1 0,5 1 0,-2-5 0,14-1 0,-11-3 0,6 0 0,-8 3 0,4 0 0,-5 1 0,7 2 0,-7-5 0,1 2 0,1 11 0,-6 7 0,2 24 0,-6-4 0,-4 13 0,1-28 0,1-3 0,9-20 0,4-3 0,11-3 0,-7-3 0,4-5 0,-9 1 0,9-9 0,-2 9 0,4-6 0,0 0 0,-10 10 0,15-22 0,-13 21 0,7-12 0,-8 9 0,-4 2 0,-2-1 0,4-9 0,-5 5 0,2-9 0,-1 3 0,-5 7 0,5-7 0,-6 9 0,10-12 0,-8 6 0,7-6 0,-5 3 0,3-1 0,-3 2 0,0-9 0,-4 18 0,0-12 0,0 10 0,0-2 0,0 2 0,0-1 0,0 4 0,0-5 0,0 3 0,0-3 0,0-4 0,3 3 0,1 0 0,-1-4 0,16-6 0,-9 2 0,10-8 0,-9 11 0,-5-5 0,-1 7 0,-2-2 0,-3 8 0,0 1 0,0-3 0,6 3 0,-5-9 0,5 7 0,-6-3 0,0 2 0,0 5 0,0-5 0,0 1 0,0 3 0,0-3 0,3 2 0,-2 3 0,5-9 0,-6 5 0,6-6 0,-2 4 0,6-1 0,-3 4 0,3 0 0,-4 6 0,7-8 0,-5 7 0,1-8 0,-3 7 0,-2-1 0,3-6 0,-1 5 0,-2-5 0,-1 4 0,-3 1 0,0-5 0,3 3 0,-3 0 0,3 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8:54:55.685"/>
    </inkml:context>
    <inkml:brush xml:id="br0">
      <inkml:brushProperty name="width" value="0.2" units="cm"/>
      <inkml:brushProperty name="height" value="0.4" units="cm"/>
      <inkml:brushProperty name="color" value="#A2D762"/>
      <inkml:brushProperty name="tip" value="rectangle"/>
      <inkml:brushProperty name="rasterOp" value="maskPen"/>
    </inkml:brush>
  </inkml:definitions>
  <inkml:trace contextRef="#ctx0" brushRef="#br0">679 1025 16383,'-14'39'0,"2"-9"0,6-17 0,0-3 0,1 9 0,-5-4 0,2 3 0,1-7 0,-3 7 0,8-10 0,-6 7 0,-3-4 0,5-3 0,-6 3 0,9-1 0,3-3 0,0 9 0,-3-5 0,2 11 0,-2-8 0,3 5 0,0-9 0,-7 8 0,5-9 0,-6 6 0,8-5 0,0 0 0,0 3 0,0-2 0,0 1 0,0-1 0,0-1 0,-5 18 0,3-17 0,-3 17 0,5-21 0,0 3 0,-3 2 0,2-4 0,-5 5 0,3-4 0,-7-1 0,2 1 0,-1-2 0,-1-3 0,0-2 0,-4-2 0,1 0 0,-6 0 0,4-3 0,-9-1 0,12 0 0,-21 0 0,18 4 0,-28-5 0,1-3 0,7 1 0,-19 1 0,37 3 0,-12 0 0,16-1 0,-1 1 0,4 3 0,0-3 0,0-4 0,6 0 0,-2-6 0,-5-13 0,6 12 0,-7-19 0,9 16 0,3-9 0,0-9 0,0 7 0,0-8 0,0 16 0,0 1 0,3 6 0,-2 3 0,2-3 0,0 2 0,-2 1 0,2-3 0,0 6 0,-3-6 0,3 2 0,-3-2 0,0 3 0,3 0 0,-2 0 0,7-18 0,-4 13 0,5-13 0,-5 18 0,2-1 0,-5 1 0,5-8 0,1 6 0,1-4 0,-1 7 0,-1 2 0,1 27 0,0-15 0,2 26 0,-2-21 0,-3 0 0,2 3 0,-3-6 0,7 3 0,0-1 0,4-1 0,-1 1 0,6-1 0,-5 2 0,2-2 0,-3 1 0,-6 1 0,0 0 0,-1 1 0,-6 1 0,3-4 0,0 4 0,-2-1 0,2-1 0,3 2 0,7-19 0,-1 7 0,6-19 0,-7 12 0,-1-3 0,2 3 0,-1-3 0,2 3 0,-3-3 0,3 4 0,-3-1 0,-2 0 0,1 0 0,-6-5 0,1 3 0,-1-3 0,-3-1 0,0 2 0,0-3 0,0 2 0,0 1 0,0-8 0,0 5 0,-4-11 0,-1 5 0,-11-2 0,6-2 0,-18-3 0,17 6 0,-9-8 0,16 18 0,-8-13 0,7 12 0,-8-22 0,5 17 0,-5-17 0,8 22 0,-3-3 0,4 0 0,3 6 0,-2-6 0,3 6 0,0 1 0,0-5 0,0 3 0,0-4 0,0 4 0,0-3 0,0 6 0,0-6 0,0 3 0,0-1 0,0-2 0,3-2 0,-2 3 0,6-3 0,-6 5 0,2 2 0,0-4 0,0 1 0,1 1 0,-1-11 0,-3 8 0,5-24 0,-1 23 0,2-19 0,-3 21 0,3-22 0,-5 2 0,4-1 0,-5-1 0,0 14 0,0-6 0,0 6 0,0 1 0,0 6 0,0 2 0,0-7 0,0 10 0,0-7 0,0 5 0,0 2 0,21 16 0,0 9 0,7 13 0,-7 0 0,8 2 0,-15-4 0,11-1 0,-9 16 0,-9-18 0,13 40 0,-15-25 0,5 8 0,1-3 0,-1-23 0,1 12 0,-5-19 0,-5 0 0,7-11 0,3-23 0,3 5 0,2-11 0,-6 15 0,3 0 0,-3 3 0,1 0 0,7 0 0,-10 3 0,7-3 0,-8-3 0,0 2 0,2 2 0,-2 0 0,6 5 0,-3-2 0,4-3 0,-4 5 0,2-8 0,4 8 0,-4-2 0,6 0 0,-8 2 0,1-5 0,1 5 0,-2-2 0,1 3 0,1 0 0,-4 3 0,-2 18 0,-3-7 0,-3 19 0,6-18 0,-4 9 0,7-10 0,-9 8 0,3-11 0,-3 2 0,0-1 0,0-4 0,-3 8 0,2-6 0,-2 1 0,-3-2 0,-4-5 0,-4-1 0,-3-3 0,4 3 0,2-3 0,-1 3 0,4-3 0,-10 4 0,9-3 0,-6 3 0,6 2 0,-2-5 0,1 5 0,-3-6 0,2 0 0,1 0 0,-3 0 0,3 0 0,-1 0 0,-4-3 0,6 2 0,-3-5 0,2 3 0,-1-1 0,-2-2 0,3 2 0,-9-3 0,11 3 0,-16 0 0,12 1 0,-12 2 0,12-5 0,-11 2 0,6-4 0,0 0 0,-7 0 0,12 1 0,-4 2 0,4-1 0,4 3 0,-1-4 0,-1 0 0,-1-3 0,1 0 0,0 0 0,0-3 0,6 5 0,-5-1 0,8-4 0,-2 2 0,3-3 0,0 2 0,3 1 0,1 1 0,3 0 0,2 6 0,1 19 0,1-11 0,-5 14 0,-3-18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8:55:08.941"/>
    </inkml:context>
    <inkml:brush xml:id="br0">
      <inkml:brushProperty name="width" value="0.2" units="cm"/>
      <inkml:brushProperty name="height" value="0.4" units="cm"/>
      <inkml:brushProperty name="color" value="#A2D762"/>
      <inkml:brushProperty name="tip" value="rectangle"/>
      <inkml:brushProperty name="rasterOp" value="maskPen"/>
    </inkml:brush>
  </inkml:definitions>
  <inkml:trace contextRef="#ctx0" brushRef="#br0">1068 2190 16383,'-34'-8'0,"7"2"0,3-1 0,9 5 0,-9-10 0,4 11 0,0-2 0,-14-3 0,20 5 0,-20-4 0,26 5 0,-8-3 0,7 2 0,1-2 0,-4 0 0,4-1 0,-2-3 0,1-2 0,-2-2 0,1 1 0,-3 3 0,6 1 0,-3 2 0,3-5 0,-3-2 0,3 1 0,-16-13 0,13 13 0,-22-22 0,4 14 0,-5-8 0,-2 6 0,18 7 0,-1 2 0,13 4 0,-4 1 0,2-4 0,9-1 0,-1-2 0,10 2 0,1 5 0,4-1 0,-1 0 0,3-1 0,-7-2 0,-2 3 0,1-2 0,-3 1 0,3 1 0,2 4 0,-4 3 0,11 0 0,7-5 0,-9 4 0,11-8 0,-18 9 0,4-6 0,-4 2 0,0 0 0,-1 1 0,2 3 0,2 0 0,-3 0 0,8 0 0,-6 0 0,12 0 0,-9 0 0,3 0 0,-7 0 0,-2 0 0,1 3 0,6 2 0,-5 1 0,7-1 0,-2 5 0,-1-5 0,3 6 0,11-2 0,-2 11 0,1-7 0,-6 6 0,-1 1 0,-9-11 0,8 11 0,-16-13 0,1-1 0,-4 10 0,5-8 0,1 2 0,-3-32 0,-1 10 0,-7-15 0,-3 20 0,-2 3 0,-5-5 0,0 5 0,-2-6 0,-13 1 0,-3-6 0,2 4 0,-13-6 0,29 10 0,-20-3 0,14-1 0,0 2 0,1-2 0,5 7 0,1-2 0,-1 2 0,4-3 0,-3 1 0,-3 2 0,5-2 0,-4 5 0,8-5 0,-3 6 0,0-3 0,-1 3 0,-7 0 0,-9 0 0,4 0 0,-11 0 0,20 0 0,-11 0 0,11 5 0,-2 0 0,-2 9 0,6-9 0,-22 8 0,11-4 0,-12 2 0,9-3 0,6-1 0,1-7 0,9 3 0,0-3 0,-2 0 0,3 0 0,-3-3 0,2-6 0,-1-3 0,4-1 0,1 3 0,3 4 0,-1-4 0,1-1 0,-6-2 0,4 2 0,-5 2 0,4-1 0,-9-2 0,3-2 0,-22-6 0,7-4 0,-20 4 0,20 0 0,-1 8 0,20 4 0,-1-1 0,8-1 0,-8-1 0,8 1 0,-5-3 0,3 6 0,5-6 0,8 9 0,-1-2 0,24 6 0,-22 0 0,32 0 0,-28 2 0,10 2 0,-7 0 0,9-1 0,-5-3 0,4 0 0,-8 0 0,-9 0 0,14 0 0,-14 0 0,14-4 0,-14 3 0,6-6 0,-6 4 0,1-1 0,4-5 0,-4 4 0,8-5 0,-9 3 0,19-14 0,-16 11 0,9-9 0,-9 9 0,-1 3 0,2-3 0,0 3 0,1-2 0,-4 1 0,3-2 0,-6 7 0,6-3 0,0-1 0,16 2 0,-12-1 0,16 3 0,-24 2 0,9-3 0,-2 0 0,-2 3 0,5-3 0,-6 1 0,-2 3 0,17-14 0,-17 11 0,16-10 0,-19 12 0,1-2 0,16-2 0,-14 3 0,14-3 0,-10 5 0,-6 0 0,14-4 0,-11 3 0,7-3 0,-6 4 0,-3 0 0,0-3 0,-15-15 0,2 7 0,-9-10 0,8 11 0,-5 2 0,4-1 0,-4 2 0,2 0 0,3-2 0,-5 1 0,2 1 0,-12 8 0,7 0 0,-41 23 0,34-19 0,-29 15 0,29-12 0,-1-2 0,-5 2 0,4-1 0,-3-6 0,9 4 0,-9-4 0,9 8 0,-9-4 0,9 2 0,-9-3 0,9-4 0,-9 4 0,9-3 0,-3 2 0,4-3 0,4 0 0,-8 0 0,6 3 0,-7-2 0,8 2 0,2-3 0,-4 0 0,5 0 0,-5 0 0,0 0 0,5 0 0,-5 0 0,1 0 0,0 0 0,-1 0 0,-5-4 0,9 0 0,-6-3 0,0-1 0,3 1 0,-4 0 0,7 3 0,-1-5 0,2 4 0,-1-4 0,-1 2 0,5 0 0,-1-5 0,3 0 0,3-1 0,-3 3 0,6 0 0,-3 0 0,6-3 0,-2 2 0,3 1 0,2 1 0,-4 1 0,3-2 0,-4 1 0,3-2 0,-1 4 0,1-2 0,0 2 0,-1 0 0,4 0 0,0 1 0,9 5 0,-7-2 0,11-1 0,-14 3 0,6-2 0,-6 3 0,2 0 0,2 0 0,-3 0 0,3 0 0,-3 0 0,0 0 0,3 0 0,-3 0 0,1 0 0,1 0 0,1 0 0,7 0 0,-5 0 0,-1 0 0,1 0 0,3 0 0,2 0 0,-2 0 0,-4 0 0,-1 0 0,-3 0 0,3 0 0,-3 0 0,9 0 0,-4 0 0,0 0 0,-2 0 0,-6 0 0,6 0 0,-3 0 0,0 0 0,11 0 0,-11 0 0,8 0 0,-12 0 0,4 0 0,6-3 0,-1-4 0,4-1 0,-5 2 0,-1 0 0,6-3 0,-5 1 0,5-3 0,-9 4 0,3 1 0,-9-1 0,5-3 0,-4-6 0,-1 5 0,-1-5 0,-3 7 0,0 1 0,0-4 0,0 1 0,0 1 0,0-3 0,0 2 0,-3 1 0,-6 3 0,-3 4 0,-4 3 0,6 0 0,0 0 0,0 0 0,0 3 0,-1-2 0,-7 6 0,9-6 0,-6 2 0,5-3 0,3 0 0,-24 6 0,16-5 0,-16 4 0,20-5 0,1 0 0,-2 0 0,3 0 0,-3 0 0,-1 0 0,5 0 0,-5 0 0,-5 0 0,8 0 0,-8 0 0,9 0 0,-2 6 0,1-1 0,-3 1 0,5-3 0,-19-3 0,7 4 0,-15 1 0,14 5 0,3-5 0,7 1 0,-17 0 0,14-2 0,-20 2 0,19-3 0,-9-3 0,9 0 0,-1 0 0,4 0 0,1 0 0,1 0 0,-3 0 0,6 0 0,-6 0 0,2 0 0,1 0 0,-3 0 0,3 0 0,-4-6 0,4 1 0,-3-4 0,6 2 0,-6-3 0,5 3 0,-1-3 0,2 3 0,0 1 0,6-7 0,2 5 0,6-5 0,-1 6 0,1 0 0,3 1 0,-3-1 0,3 0 0,-4 1 0,7-4 0,-2 2 0,5-4 0,-6 4 0,0-2 0,-3 7 0,2-3 0,5 5 0,-3-2 0,4-3 0,-8 4 0,3-3 0,3 5 0,-5-3 0,4 2 0,1-2 0,3-1 0,-1 3 0,0-3 0,0 4 0,-7 0 0,16-4 0,-16 3 0,16-10 0,-15 9 0,9-8 0,-11 9 0,5-2 0,-1 3 0,2-3 0,1 2 0,-4-5 0,-1 5 0,1-2 0,3 3 0,-2-3 0,2 0 0,-3-1 0,-3 1 0,5 3 0,2 0 0,0-3 0,-1 2 0,-3-2 0,2 3 0,-4 0 0,11-3 0,-11 2 0,4-5 0,-2 3 0,-6-7 0,2-3 0,0-2 0,-1 5 0,7 1 0,-4 5 0,1 0 0,-2-8 0,-9 4 0,3-5 0,-10 3 0,-4-3 0,-4 4 0,-1-4 0,3 6 0,5 3 0,3 1 0,-6 3 0,3 0 0,-4 3 0,4-2 0,-3 2 0,3-3 0,-1 0 0,-2 0 0,6 0 0,-6 0 0,0 0 0,2 0 0,-2 0 0,3 0 0,0 0 0,-1 0 0,-1 0 0,4 0 0,-5 0 0,3 3 0,-1-3 0,-4 9 0,3-7 0,-4 4 0,3 0 0,-1-5 0,-5 9 0,4-6 0,-9 0 0,4 3 0,0-6 0,-4 10 0,-6-4 0,10 2 0,-13 0 0,24-8 0,-14 7 0,11-5 0,-4 5 0,3-4 0,6 1 0,-6-1 0,-3 4 0,4-5 0,-6 4 0,8-3 0,-1 2 0,2-2 0,-1 2 0,-3-2 0,-2 5 0,2-4 0,3-2 0,27-22 0,-12 8 0,25-16 0,-21 19 0,3-5 0,-5 6 0,2-3 0,-1 3 0,1-3 0,6 3 0,-6 0 0,6-1 0,-8 1 0,12-12 0,-9 9 0,12-7 0,-11 11 0,7 2 0,-6 0 0,12-8 0,-16 8 0,7-5 0,-5 3 0,6 2 0,-2-6 0,5 4 0,-6-3 0,-2 6 0,1-4 0,-4 3 0,4 1 0,-1 3 0,7-7 0,-6 2 0,3-4 0,-8 6 0,2-3 0,1-1 0,1 0 0,7-3 0,-7 6 0,8-4 0,-6 5 0,1-6 0,-4 7 0,8-4 0,-9 3 0,6 2 0,-3-11 0,-7 7 0,10-17 0,-10 10 0,7-7 0,-4 9 0,4-3 0,-7 5 0,6-4 0,-6 1 0,-1 4 0,-23 1 0,0 6 0,-16 0 0,0 0 0,7 0 0,-2 0 0,6 0 0,12 0 0,-6 3 0,2-3 0,4 3 0,-3 0 0,6-2 0,1 5 0,-5-2 0,3-1 0,0 3 0,0-2 0,3 2 0,-6 4 0,2 0 0,-5 1 0,5-5 0,2 0 0,2-2 0,-3 0 0,0 4 0,-1-3 0,-2 2 0,6-2 0,-3-4 0,1 5 0,-5 1 0,3 0 0,-5 0 0,9-1 0,0 0 0,1 5 0,2-1 0,-3 0 0,-2-4 0,1 1 0,-1-1 0,-1 1 0,2-3 0,-4 2 0,1 0 0,1 2 0,0 1 0,3-2 0,-2 2 0,-2-1 0,1 1 0,-3-5 0,5-1 0,-4-6 0,1-1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8:55:21.886"/>
    </inkml:context>
    <inkml:brush xml:id="br0">
      <inkml:brushProperty name="width" value="0.2" units="cm"/>
      <inkml:brushProperty name="height" value="0.4" units="cm"/>
      <inkml:brushProperty name="color" value="#A2D762"/>
      <inkml:brushProperty name="tip" value="rectangle"/>
      <inkml:brushProperty name="rasterOp" value="maskPen"/>
    </inkml:brush>
  </inkml:definitions>
  <inkml:trace contextRef="#ctx0" brushRef="#br0">1965 1451 16383,'-29'0'0,"5"0"0,17 0 0,-3 0 0,-3 3 0,-7 6 0,5-5 0,-3 7 0,8-10 0,-1 2 0,-4 0 0,6-3 0,-3 3 0,2-3 0,-1 0 0,1 0 0,-8 0 0,1 4 0,-9-3 0,9 3 0,-6-4 0,11 0 0,-4 0 0,3 0 0,6 0 0,-9 3 0,5 0 0,-3 1 0,-4-1 0,6 0 0,-12-2 0,9 2 0,-19 2 0,20-4 0,-19 4 0,21-5 0,-7 3 0,9-2 0,0 2 0,0-3 0,0 0 0,-1 0 0,-1 0 0,1 0 0,1 0 0,-3 0 0,3 0 0,-4 0 0,-5 0 0,5 0 0,-2 0 0,3 0 0,6 0 0,-6 0 0,2-3 0,1-1 0,0-5 0,6 1 0,1-5 0,3 3 0,0-1 0,0-1 0,0 4 0,3-4 0,4 1 0,3-2 0,1 2 0,-2 1 0,1 1 0,-3 1 0,6-1 0,-6 2 0,3 0 0,-4 0 0,4-2 0,-3 1 0,6 1 0,-3-2 0,9 8 0,-7-5 0,3 3 0,0 2 0,-7-2 0,7 3 0,0 0 0,-6 0 0,6 0 0,3 0 0,-9 0 0,18 0 0,-19 0 0,7 0 0,-5 3 0,-3-2 0,6 5 0,-3-3 0,9 5 0,-5-1 0,5 3 0,-6-2 0,-1 9 0,6-7 0,-9 5 0,15-3 0,-13-1 0,5 1 0,-3 1 0,-6-3 0,6 3 0,-3-2 0,3 1 0,1-4 0,-4 1 0,3-2 0,-3 2 0,0-4 0,3 4 0,-3-9 0,1 6 0,-2-2 0,-2 3 0,-3-36 0,-2 18 0,-5-34 0,-1 33 0,-5-12 0,5 13 0,-3-14 0,3 11 0,-7-5 0,7 8 0,-2-1 0,0 1 0,1 1 0,-1 0 0,-3 0 0,4 3 0,-4-3 0,2 3 0,-3-2 0,3 1 0,-3-2 0,3 4 0,-3-7 0,6 5 0,-5-5 0,5 6 0,-2 1 0,-4-10 0,2 7 0,-1-10 0,5 12 0,-2-6 0,-5-13 0,0-6 0,-4 0 0,3-12 0,0 21 0,-7-32 0,5 30 0,-7-18 0,13 28 0,-7-10 0,7 11 0,-7-5 0,8 8 0,-16-11 0,10 12 0,-4-10 0,0 9 0,11 3 0,-9-3 0,11 4 0,-2 0 0,-1-11 0,3 9 0,-2-9 0,6 11 0,0-3 0,-6 0 0,1-1 0,-1-2 0,0 6 0,-1-3 0,-1 3 0,-1 1 0,-6-2 0,6 1 0,-9-3 0,7 2 0,-8-6 0,5 6 0,-11 0 0,11 2 0,-11 1 0,11-2 0,-2 0 0,3 0 0,3 3 0,-1-2 0,-7 2 0,9 0 0,-6-3 0,0-1 0,6 3 0,-14-7 0,11 8 0,-12 0 0,9-2 0,-1 2 0,-12-5 0,17 5 0,-14-5 0,18 9 0,1-3 0,-15 3 0,10 0 0,-13-3 0,14 2 0,-1-2 0,-4 3 0,6 0 0,-3 0 0,-1 0 0,5 3 0,1 9 0,5 0 0,5 4 0,-3-6 0,0 5 0,3-6 0,-3 6 0,6-6 0,2 7 0,-3-4 0,10 11 0,-10-14 0,9 9 0,-6-8 0,4 3 0,4 2 0,-1-1 0,9-1 0,-4-2 0,0-1 0,-1 1 0,-6-3 0,0 4 0,6-3 0,-7 1 0,3 2 0,0-1 0,-7-3 0,10 6 0,-2-2 0,-4-1 0,11 4 0,-14-4 0,6 4 0,13 17 0,-16-17 0,17 17 0,-20-22 0,-4 0 0,4 8 0,-5-9 0,1 6 0,-2-5 0,0 0 0,3 3 0,-1-2 0,4 1 0,-9-4 0,7 10 0,-3-7 0,0 8 0,5-6 0,-4-2 0,1 7 0,0-7 0,-1 13 0,4-9 0,0 1 0,0-7 0,-2 1 0,-1-3 0,6 11 0,-7-9 0,6 14 0,-7-11 0,11 8 0,-9-6 0,8-2 0,-9 6 0,5-6 0,-2 4 0,2-7 0,-4 1 0,-2-3 0,5 9 0,-5-8 0,3 4 0,2 1 0,-2-2 0,0 2 0,-1 0 0,-9-6 0,-24-18 0,-9 6 0,-19-13 0,12 15 0,7 3 0,16-3 0,-4 2 0,9-2 0,-4 3 0,6 0 0,2 0 0,-1 0 0,4 0 0,-2-9 0,3-8 0,0 2 0,2-12 0,-4 16 0,5-8 0,-3 5 0,1 4 0,3-3 0,-9-3 0,4 4 0,-4-11 0,5 14 0,3-6 0,-18-13 0,15 15 0,-17-23 0,17 27 0,0-6 0,0 8 0,0 0 0,-2-2 0,1 1 0,-1-2 0,2 1 0,0 1 0,0-2 0,1 4 0,-1-1 0,-3-3 0,0 3 0,-1-3 0,2 3 0,-1-2 0,-1 4 0,1-1 0,-8 6 0,6-3 0,-7 2 0,9-5 0,0 3 0,3-4 0,-5-6 0,0 2 0,-1-2 0,0 3 0,6 3 0,-3-3 0,3 3 0,-12-16 0,9 10 0,-10-7 0,13 10 0,-2 1 0,1 1 0,-5-2 0,6 4 0,-3-1 0,4 0 0,-4 1 0,2-1 0,2-3 0,0 3 0,2-3 0,-3-3 0,0 5 0,1-5 0,-4 6 0,3-2 0,-3 1 0,3-1 0,0 2 0,1 0 0,-1-3 0,0 3 0,0-3 0,1 3 0,-1-2 0,0 1 0,1-1 0,-1 2 0,0 0 0,-11-3 0,8 2 0,-8 0 0,3 2 0,9 2 0,-5-4 0,5-2 0,2 3 0,-9-3 0,2 0 0,-2 3 0,2-3 0,-1 1 0,4 1 0,-4-2 0,4 4 0,-5-1 0,6 0 0,-3 3 0,3-5 0,-5-1 0,1-1 0,-3-2 0,-10-1 0,14 5 0,-11-2 0,14 5 0,0 2 0,0-6 0,-2 0 0,1-1 0,-1 2 0,5 2 0,-5-3 0,4 3 0,-4-3 0,2 0 0,0 3 0,3-6 0,7 3 0,5-1 0,5 4 0,0 4 0,6 0 0,-4-4 0,1-2 0,-7 0 0,-5-1 0,-1 3 0,3-9 0,-5 8 0,5-5 0,0 0 0,-5 5 0,5-5 0,-3 4 0,-2-2 0,2 1 0,-3-3 0,3 5 0,12 5 0,-2 0 0,6 6 0,-6 3 0,-6-4 0,8 7 0,-6-9 0,6 3 0,-8 0 0,11 2 0,-1-1 0,4-1 0,-6-3 0,-5 3 0,-1 1 0,2 3 0,5-1 0,-2-2 0,-1-1 0,-3 0 0,-1-3 0,2 6 0,-1 1 0,-3 0 0,2 6 0,-5-6 0,20 9 0,-14-7 0,19 9 0,-20-11 0,6 2 0,-5-3 0,10 10 0,-7-6 0,9 10 0,-15-17 0,6 6 0,-6-2 0,6 4 0,-6-2 0,6 1 0,-3-3 0,1 3 0,7 1 0,-10-3 0,7 3 0,0-3 0,-6-2 0,6 2 0,-8-2 0,2 1 0,-1 0 0,4-1 0,-2 1 0,1 0 0,-2-1 0,6 2 0,-9-2 0,8 2 0,-7-2 0,0 1 0,3 0 0,-3 2 0,-1 2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8:55:26.508"/>
    </inkml:context>
    <inkml:brush xml:id="br0">
      <inkml:brushProperty name="width" value="0.2" units="cm"/>
      <inkml:brushProperty name="height" value="0.4" units="cm"/>
      <inkml:brushProperty name="color" value="#A2D762"/>
      <inkml:brushProperty name="tip" value="rectangle"/>
      <inkml:brushProperty name="rasterOp" value="maskPen"/>
    </inkml:brush>
  </inkml:definitions>
  <inkml:trace contextRef="#ctx0" brushRef="#br0">384 27 16383,'22'-15'0,"-4"3"0,-11 12 0,2 3 0,10 5 0,-7-4 0,9 6 0,-13-7 0,4 1 0,-1 2 0,-1-5 0,8 5 0,-9-5 0,6 3 0,-6-1 0,-1-2 0,4 2 0,-2-3 0,1 0 0,4 3 0,-4 0 0,6 1 0,11 4 0,-14-6 0,29 3 0,-23-5 0,15 4 0,-15-3 0,-1 2 0,-9 0 0,3-2 0,-6 2 0,6-3 0,-3 0 0,0 0 0,-26 22 0,10-13 0,-21 14 0,17-17 0,2-3 0,-10 5 0,6 2 0,-6-2 0,7-2 0,1 0 0,4 1 0,-1 0 0,-3 6 0,3-6 0,0 3 0,1-1 0,2 2 0,1-1 0,-6 6 0,7-5 0,-7 5 0,8-3 0,-5 1 0,6-4 0,-3 3 0,0-6 0,-1 5 0,-3-4 0,0 4 0,1-4 0,-1 4 0,0-1 0,1-1 0,-1 0 0,0-4 0,-3 4 0,3-3 0,-3 3 0,-3-6 0,5-2 0,-4 1 0,-1-2 0,5 2 0,-5-3 0,-2 0 0,6 0 0,-6 0 0,0 0 0,6 0 0,-9 0 0,7 0 0,-2 0 0,3 0 0,-9-4 0,11 3 0,-7-2 0,5 3 0,-1 0 0,1 0 0,-3-6 0,6 4 0,-6-7 0,-3 8 0,1-5 0,-3 6 0,7-6 0,-2 5 0,-12-13 0,10 12 0,-12-12 0,16 10 0,-2-2 0,-6-6 0,7 4 0,-6-3 0,7 7 0,1-2 0,-3 0 0,6-2 0,-3 1 0,-3-2 0,5 5 0,-5-6 0,7 3 0,-1 1 0,0-1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8:55:29.332"/>
    </inkml:context>
    <inkml:brush xml:id="br0">
      <inkml:brushProperty name="width" value="0.2" units="cm"/>
      <inkml:brushProperty name="height" value="0.4" units="cm"/>
      <inkml:brushProperty name="color" value="#A2D762"/>
      <inkml:brushProperty name="tip" value="rectangle"/>
      <inkml:brushProperty name="rasterOp" value="maskPen"/>
    </inkml:brush>
  </inkml:definitions>
  <inkml:trace contextRef="#ctx0" brushRef="#br0">564 146 16383,'-29'-3'0,"1"2"0,18-7 0,-9 6 0,4-4 0,-1 6 0,-2-4 0,7 3 0,-23-8 0,16 8 0,-10-7 0,14 7 0,-14-13 0,13 12 0,-12-12 0,16 13 0,1-5 0,-3 5 0,5-2 0,-4 0 0,1 3 0,1-3 0,-3 0 0,6-1 0,-6 0 0,2-2 0,-2 6 0,2-6 0,-1 5 0,-4-6 0,4 6 0,-3-3 0,-10-1 0,14 1 0,-8-2 0,20 3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3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84" charset="-128"/>
        <a:cs typeface="ＭＳ Ｐゴシック" pitchFamily="-84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 dirty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505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22500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5869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06529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143000"/>
            <a:ext cx="41148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1148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27866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65527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35032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1606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20058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1345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37689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7500" y="228600"/>
            <a:ext cx="2095500" cy="6172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228600"/>
            <a:ext cx="6134100" cy="6172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08710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143000"/>
            <a:ext cx="83820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ＭＳ Ｐゴシック" pitchFamily="-84" charset="-128"/>
          <a:cs typeface="ＭＳ Ｐゴシック" pitchFamily="-84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pitchFamily="-84" charset="-128"/>
          <a:cs typeface="ＭＳ Ｐゴシック" pitchFamily="-8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pitchFamily="-84" charset="-128"/>
          <a:cs typeface="ＭＳ Ｐゴシック" pitchFamily="-8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pitchFamily="-84" charset="-128"/>
          <a:cs typeface="ＭＳ Ｐゴシック" pitchFamily="-8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pitchFamily="-84" charset="-128"/>
          <a:cs typeface="ＭＳ Ｐゴシック" pitchFamily="-84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200" b="1">
          <a:solidFill>
            <a:schemeClr val="tx1"/>
          </a:solidFill>
          <a:latin typeface="+mn-lt"/>
          <a:ea typeface="ＭＳ Ｐゴシック" pitchFamily="-84" charset="-128"/>
          <a:cs typeface="ＭＳ Ｐゴシック" pitchFamily="-84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800" b="1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b="1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customXml" Target="../ink/ink5.xml"/><Relationship Id="rId18" Type="http://schemas.openxmlformats.org/officeDocument/2006/relationships/image" Target="../media/image13.png"/><Relationship Id="rId26" Type="http://schemas.openxmlformats.org/officeDocument/2006/relationships/image" Target="../media/image17.png"/><Relationship Id="rId39" Type="http://schemas.openxmlformats.org/officeDocument/2006/relationships/customXml" Target="../ink/ink18.xml"/><Relationship Id="rId21" Type="http://schemas.openxmlformats.org/officeDocument/2006/relationships/customXml" Target="../ink/ink9.xml"/><Relationship Id="rId34" Type="http://schemas.openxmlformats.org/officeDocument/2006/relationships/image" Target="../media/image21.png"/><Relationship Id="rId42" Type="http://schemas.openxmlformats.org/officeDocument/2006/relationships/image" Target="../media/image25.png"/><Relationship Id="rId7" Type="http://schemas.openxmlformats.org/officeDocument/2006/relationships/customXml" Target="../ink/ink2.xml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2.png"/><Relationship Id="rId20" Type="http://schemas.openxmlformats.org/officeDocument/2006/relationships/image" Target="../media/image14.png"/><Relationship Id="rId29" Type="http://schemas.openxmlformats.org/officeDocument/2006/relationships/customXml" Target="../ink/ink13.xml"/><Relationship Id="rId41" Type="http://schemas.openxmlformats.org/officeDocument/2006/relationships/customXml" Target="../ink/ink1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11" Type="http://schemas.openxmlformats.org/officeDocument/2006/relationships/customXml" Target="../ink/ink4.xml"/><Relationship Id="rId24" Type="http://schemas.openxmlformats.org/officeDocument/2006/relationships/image" Target="../media/image16.png"/><Relationship Id="rId32" Type="http://schemas.openxmlformats.org/officeDocument/2006/relationships/image" Target="../media/image20.png"/><Relationship Id="rId37" Type="http://schemas.openxmlformats.org/officeDocument/2006/relationships/customXml" Target="../ink/ink17.xml"/><Relationship Id="rId40" Type="http://schemas.openxmlformats.org/officeDocument/2006/relationships/image" Target="../media/image24.png"/><Relationship Id="rId5" Type="http://schemas.openxmlformats.org/officeDocument/2006/relationships/customXml" Target="../ink/ink1.xml"/><Relationship Id="rId15" Type="http://schemas.openxmlformats.org/officeDocument/2006/relationships/customXml" Target="../ink/ink6.xml"/><Relationship Id="rId23" Type="http://schemas.openxmlformats.org/officeDocument/2006/relationships/customXml" Target="../ink/ink10.xml"/><Relationship Id="rId28" Type="http://schemas.openxmlformats.org/officeDocument/2006/relationships/image" Target="../media/image18.png"/><Relationship Id="rId36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customXml" Target="../ink/ink8.xml"/><Relationship Id="rId31" Type="http://schemas.openxmlformats.org/officeDocument/2006/relationships/customXml" Target="../ink/ink14.xml"/><Relationship Id="rId4" Type="http://schemas.microsoft.com/office/2007/relationships/hdphoto" Target="../media/hdphoto2.wdp"/><Relationship Id="rId9" Type="http://schemas.openxmlformats.org/officeDocument/2006/relationships/customXml" Target="../ink/ink3.xml"/><Relationship Id="rId14" Type="http://schemas.openxmlformats.org/officeDocument/2006/relationships/image" Target="../media/image11.png"/><Relationship Id="rId22" Type="http://schemas.openxmlformats.org/officeDocument/2006/relationships/image" Target="../media/image15.png"/><Relationship Id="rId27" Type="http://schemas.openxmlformats.org/officeDocument/2006/relationships/customXml" Target="../ink/ink12.xml"/><Relationship Id="rId30" Type="http://schemas.openxmlformats.org/officeDocument/2006/relationships/image" Target="../media/image19.png"/><Relationship Id="rId35" Type="http://schemas.openxmlformats.org/officeDocument/2006/relationships/customXml" Target="../ink/ink16.xml"/><Relationship Id="rId8" Type="http://schemas.openxmlformats.org/officeDocument/2006/relationships/image" Target="../media/image8.png"/><Relationship Id="rId3" Type="http://schemas.openxmlformats.org/officeDocument/2006/relationships/image" Target="../media/image6.jpeg"/><Relationship Id="rId12" Type="http://schemas.openxmlformats.org/officeDocument/2006/relationships/image" Target="../media/image10.png"/><Relationship Id="rId17" Type="http://schemas.openxmlformats.org/officeDocument/2006/relationships/customXml" Target="../ink/ink7.xml"/><Relationship Id="rId25" Type="http://schemas.openxmlformats.org/officeDocument/2006/relationships/customXml" Target="../ink/ink11.xml"/><Relationship Id="rId33" Type="http://schemas.openxmlformats.org/officeDocument/2006/relationships/customXml" Target="../ink/ink15.xml"/><Relationship Id="rId38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microsoft.com/office/2007/relationships/hdphoto" Target="../media/hdphoto4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customXml" Target="../ink/ink24.xml"/><Relationship Id="rId18" Type="http://schemas.openxmlformats.org/officeDocument/2006/relationships/image" Target="../media/image35.png"/><Relationship Id="rId26" Type="http://schemas.openxmlformats.org/officeDocument/2006/relationships/image" Target="../media/image39.png"/><Relationship Id="rId3" Type="http://schemas.openxmlformats.org/officeDocument/2006/relationships/image" Target="../media/image28.jpeg"/><Relationship Id="rId21" Type="http://schemas.openxmlformats.org/officeDocument/2006/relationships/customXml" Target="../ink/ink28.xml"/><Relationship Id="rId7" Type="http://schemas.openxmlformats.org/officeDocument/2006/relationships/customXml" Target="../ink/ink21.xml"/><Relationship Id="rId12" Type="http://schemas.openxmlformats.org/officeDocument/2006/relationships/image" Target="../media/image32.png"/><Relationship Id="rId17" Type="http://schemas.openxmlformats.org/officeDocument/2006/relationships/customXml" Target="../ink/ink26.xml"/><Relationship Id="rId25" Type="http://schemas.openxmlformats.org/officeDocument/2006/relationships/customXml" Target="../ink/ink30.xml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34.png"/><Relationship Id="rId20" Type="http://schemas.openxmlformats.org/officeDocument/2006/relationships/image" Target="../media/image36.png"/><Relationship Id="rId29" Type="http://schemas.openxmlformats.org/officeDocument/2006/relationships/customXml" Target="../ink/ink3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11" Type="http://schemas.openxmlformats.org/officeDocument/2006/relationships/customXml" Target="../ink/ink23.xml"/><Relationship Id="rId24" Type="http://schemas.openxmlformats.org/officeDocument/2006/relationships/image" Target="../media/image38.png"/><Relationship Id="rId32" Type="http://schemas.openxmlformats.org/officeDocument/2006/relationships/image" Target="../media/image42.png"/><Relationship Id="rId5" Type="http://schemas.openxmlformats.org/officeDocument/2006/relationships/customXml" Target="../ink/ink20.xml"/><Relationship Id="rId15" Type="http://schemas.openxmlformats.org/officeDocument/2006/relationships/customXml" Target="../ink/ink25.xml"/><Relationship Id="rId23" Type="http://schemas.openxmlformats.org/officeDocument/2006/relationships/customXml" Target="../ink/ink29.xml"/><Relationship Id="rId28" Type="http://schemas.openxmlformats.org/officeDocument/2006/relationships/image" Target="../media/image40.png"/><Relationship Id="rId10" Type="http://schemas.openxmlformats.org/officeDocument/2006/relationships/image" Target="../media/image31.png"/><Relationship Id="rId19" Type="http://schemas.openxmlformats.org/officeDocument/2006/relationships/customXml" Target="../ink/ink27.xml"/><Relationship Id="rId31" Type="http://schemas.openxmlformats.org/officeDocument/2006/relationships/customXml" Target="../ink/ink33.xml"/><Relationship Id="rId4" Type="http://schemas.microsoft.com/office/2007/relationships/hdphoto" Target="../media/hdphoto5.wdp"/><Relationship Id="rId9" Type="http://schemas.openxmlformats.org/officeDocument/2006/relationships/customXml" Target="../ink/ink22.xml"/><Relationship Id="rId14" Type="http://schemas.openxmlformats.org/officeDocument/2006/relationships/image" Target="../media/image33.png"/><Relationship Id="rId22" Type="http://schemas.openxmlformats.org/officeDocument/2006/relationships/image" Target="../media/image37.png"/><Relationship Id="rId27" Type="http://schemas.openxmlformats.org/officeDocument/2006/relationships/customXml" Target="../ink/ink31.xml"/><Relationship Id="rId30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microsoft.com/office/2007/relationships/hdphoto" Target="../media/hdphoto6.wdp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Animal Science 434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28700" y="3886200"/>
            <a:ext cx="7086600" cy="1752600"/>
          </a:xfrm>
          <a:noFill/>
        </p:spPr>
        <p:txBody>
          <a:bodyPr/>
          <a:lstStyle/>
          <a:p>
            <a:pPr marL="2457450" indent="-2457450" algn="l"/>
            <a:r>
              <a:rPr lang="en-US" altLang="en-US">
                <a:ea typeface="ＭＳ Ｐゴシック" charset="-128"/>
              </a:rPr>
              <a:t>Epididymis, Ejaculation and Semen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800" y="0"/>
            <a:ext cx="6188075" cy="678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6477000" y="762000"/>
            <a:ext cx="914400" cy="152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4800600" y="228600"/>
            <a:ext cx="5334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4191000" y="1066800"/>
            <a:ext cx="533400" cy="152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2689225" y="1665288"/>
            <a:ext cx="777875" cy="4794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7415" name="Rectangle 7"/>
          <p:cNvSpPr>
            <a:spLocks noChangeArrowheads="1"/>
          </p:cNvSpPr>
          <p:nvPr/>
        </p:nvSpPr>
        <p:spPr bwMode="auto">
          <a:xfrm>
            <a:off x="1612900" y="2786063"/>
            <a:ext cx="912813" cy="254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3467100" y="4116388"/>
            <a:ext cx="969963" cy="5683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7417" name="Rectangle 9"/>
          <p:cNvSpPr>
            <a:spLocks noChangeArrowheads="1"/>
          </p:cNvSpPr>
          <p:nvPr/>
        </p:nvSpPr>
        <p:spPr bwMode="auto">
          <a:xfrm>
            <a:off x="1612900" y="6565900"/>
            <a:ext cx="1181100" cy="1793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7418" name="Rectangle 10"/>
          <p:cNvSpPr>
            <a:spLocks noChangeArrowheads="1"/>
          </p:cNvSpPr>
          <p:nvPr/>
        </p:nvSpPr>
        <p:spPr bwMode="auto">
          <a:xfrm>
            <a:off x="4065588" y="161925"/>
            <a:ext cx="92710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Head</a:t>
            </a:r>
          </a:p>
        </p:txBody>
      </p:sp>
      <p:sp>
        <p:nvSpPr>
          <p:cNvPr id="17419" name="Rectangle 11"/>
          <p:cNvSpPr>
            <a:spLocks noChangeArrowheads="1"/>
          </p:cNvSpPr>
          <p:nvPr/>
        </p:nvSpPr>
        <p:spPr bwMode="auto">
          <a:xfrm>
            <a:off x="3821113" y="879475"/>
            <a:ext cx="90963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Neck</a:t>
            </a:r>
          </a:p>
        </p:txBody>
      </p:sp>
      <p:sp>
        <p:nvSpPr>
          <p:cNvPr id="17420" name="Rectangle 12"/>
          <p:cNvSpPr>
            <a:spLocks noChangeArrowheads="1"/>
          </p:cNvSpPr>
          <p:nvPr/>
        </p:nvSpPr>
        <p:spPr bwMode="auto">
          <a:xfrm>
            <a:off x="2324100" y="1385888"/>
            <a:ext cx="114617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</a:rPr>
              <a:t>Middle</a:t>
            </a:r>
          </a:p>
          <a:p>
            <a:pPr algn="ctr"/>
            <a:r>
              <a:rPr lang="en-US" altLang="en-US">
                <a:solidFill>
                  <a:schemeClr val="tx1"/>
                </a:solidFill>
              </a:rPr>
              <a:t>Piece</a:t>
            </a:r>
          </a:p>
        </p:txBody>
      </p:sp>
      <p:sp>
        <p:nvSpPr>
          <p:cNvPr id="17421" name="Rectangle 13"/>
          <p:cNvSpPr>
            <a:spLocks noChangeArrowheads="1"/>
          </p:cNvSpPr>
          <p:nvPr/>
        </p:nvSpPr>
        <p:spPr bwMode="auto">
          <a:xfrm>
            <a:off x="1254125" y="2597150"/>
            <a:ext cx="14001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Annulus</a:t>
            </a:r>
          </a:p>
        </p:txBody>
      </p:sp>
      <p:sp>
        <p:nvSpPr>
          <p:cNvPr id="17422" name="Rectangle 14"/>
          <p:cNvSpPr>
            <a:spLocks noChangeArrowheads="1"/>
          </p:cNvSpPr>
          <p:nvPr/>
        </p:nvSpPr>
        <p:spPr bwMode="auto">
          <a:xfrm>
            <a:off x="3381375" y="3905250"/>
            <a:ext cx="1468438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</a:rPr>
              <a:t>Principal</a:t>
            </a:r>
          </a:p>
          <a:p>
            <a:pPr algn="ctr"/>
            <a:r>
              <a:rPr lang="en-US" altLang="en-US">
                <a:solidFill>
                  <a:schemeClr val="tx1"/>
                </a:solidFill>
              </a:rPr>
              <a:t>Piece</a:t>
            </a:r>
          </a:p>
        </p:txBody>
      </p:sp>
      <p:sp>
        <p:nvSpPr>
          <p:cNvPr id="17423" name="Rectangle 15"/>
          <p:cNvSpPr>
            <a:spLocks noChangeArrowheads="1"/>
          </p:cNvSpPr>
          <p:nvPr/>
        </p:nvSpPr>
        <p:spPr bwMode="auto">
          <a:xfrm>
            <a:off x="1778000" y="6456363"/>
            <a:ext cx="163830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End Piece</a:t>
            </a:r>
          </a:p>
        </p:txBody>
      </p:sp>
      <p:sp>
        <p:nvSpPr>
          <p:cNvPr id="17424" name="Rectangle 16"/>
          <p:cNvSpPr>
            <a:spLocks noChangeArrowheads="1"/>
          </p:cNvSpPr>
          <p:nvPr/>
        </p:nvSpPr>
        <p:spPr bwMode="auto">
          <a:xfrm>
            <a:off x="6281738" y="635000"/>
            <a:ext cx="12985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800">
                <a:solidFill>
                  <a:schemeClr val="tx1"/>
                </a:solidFill>
              </a:rPr>
              <a:t>Acrosome</a:t>
            </a:r>
          </a:p>
        </p:txBody>
      </p:sp>
      <p:sp>
        <p:nvSpPr>
          <p:cNvPr id="17425" name="Rectangle 17"/>
          <p:cNvSpPr>
            <a:spLocks noChangeArrowheads="1"/>
          </p:cNvSpPr>
          <p:nvPr/>
        </p:nvSpPr>
        <p:spPr bwMode="auto">
          <a:xfrm>
            <a:off x="182563" y="307975"/>
            <a:ext cx="3390900" cy="60166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3200">
                <a:solidFill>
                  <a:schemeClr val="tx2"/>
                </a:solidFill>
              </a:rPr>
              <a:t>Sperm Structure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685800"/>
          </a:xfrm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Sperm From Different Species</a:t>
            </a:r>
          </a:p>
        </p:txBody>
      </p:sp>
      <p:pic>
        <p:nvPicPr>
          <p:cNvPr id="19459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" y="914400"/>
            <a:ext cx="7670800" cy="591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0"/>
            <a:ext cx="7526338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1833563" y="5165725"/>
            <a:ext cx="11684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chemeClr val="tx1"/>
                </a:solidFill>
              </a:rPr>
              <a:t>Nucleus</a:t>
            </a:r>
          </a:p>
        </p:txBody>
      </p:sp>
      <p:sp>
        <p:nvSpPr>
          <p:cNvPr id="21508" name="Line 4"/>
          <p:cNvSpPr>
            <a:spLocks noChangeShapeType="1"/>
          </p:cNvSpPr>
          <p:nvPr/>
        </p:nvSpPr>
        <p:spPr bwMode="auto">
          <a:xfrm flipV="1">
            <a:off x="2941638" y="4275138"/>
            <a:ext cx="1854200" cy="8985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184150" y="171450"/>
            <a:ext cx="1879600" cy="12446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487" tIns="44450" rIns="90487" bIns="44450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4000">
                <a:solidFill>
                  <a:schemeClr val="tx2"/>
                </a:solidFill>
              </a:rPr>
              <a:t>Sperm Head</a:t>
            </a:r>
          </a:p>
        </p:txBody>
      </p:sp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7086600" y="4495800"/>
            <a:ext cx="1370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Nucleus</a:t>
            </a:r>
          </a:p>
        </p:txBody>
      </p:sp>
      <p:sp>
        <p:nvSpPr>
          <p:cNvPr id="21511" name="Line 8"/>
          <p:cNvSpPr>
            <a:spLocks noChangeShapeType="1"/>
          </p:cNvSpPr>
          <p:nvPr/>
        </p:nvSpPr>
        <p:spPr bwMode="auto">
          <a:xfrm flipH="1" flipV="1">
            <a:off x="5334000" y="4343400"/>
            <a:ext cx="17526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2" name="Text Box 9"/>
          <p:cNvSpPr txBox="1">
            <a:spLocks noChangeArrowheads="1"/>
          </p:cNvSpPr>
          <p:nvPr/>
        </p:nvSpPr>
        <p:spPr bwMode="auto">
          <a:xfrm>
            <a:off x="304800" y="4114800"/>
            <a:ext cx="2738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/>
              <a:t>(Equatorial Segment)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871538"/>
            <a:ext cx="8985250" cy="512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2308225" y="966788"/>
            <a:ext cx="285750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/>
              <a:t>Plasma Membrane</a:t>
            </a:r>
          </a:p>
        </p:txBody>
      </p:sp>
      <p:sp>
        <p:nvSpPr>
          <p:cNvPr id="25604" name="Line 4"/>
          <p:cNvSpPr>
            <a:spLocks noChangeShapeType="1"/>
          </p:cNvSpPr>
          <p:nvPr/>
        </p:nvSpPr>
        <p:spPr bwMode="auto">
          <a:xfrm flipH="1">
            <a:off x="2001838" y="1304925"/>
            <a:ext cx="358775" cy="319088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05" name="Line 5"/>
          <p:cNvSpPr>
            <a:spLocks noChangeShapeType="1"/>
          </p:cNvSpPr>
          <p:nvPr/>
        </p:nvSpPr>
        <p:spPr bwMode="auto">
          <a:xfrm>
            <a:off x="4419600" y="1423988"/>
            <a:ext cx="228600" cy="423862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66675" y="549275"/>
            <a:ext cx="1671638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/>
              <a:t>Acrosome</a:t>
            </a:r>
          </a:p>
        </p:txBody>
      </p:sp>
      <p:sp>
        <p:nvSpPr>
          <p:cNvPr id="25607" name="Line 7"/>
          <p:cNvSpPr>
            <a:spLocks noChangeShapeType="1"/>
          </p:cNvSpPr>
          <p:nvPr/>
        </p:nvSpPr>
        <p:spPr bwMode="auto">
          <a:xfrm>
            <a:off x="687388" y="960438"/>
            <a:ext cx="0" cy="1303337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08" name="Rectangle 8"/>
          <p:cNvSpPr>
            <a:spLocks noChangeArrowheads="1"/>
          </p:cNvSpPr>
          <p:nvPr/>
        </p:nvSpPr>
        <p:spPr bwMode="auto">
          <a:xfrm>
            <a:off x="187325" y="3567113"/>
            <a:ext cx="1366838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dirty="0"/>
              <a:t>Nucleus</a:t>
            </a:r>
          </a:p>
        </p:txBody>
      </p:sp>
      <p:sp>
        <p:nvSpPr>
          <p:cNvPr id="25609" name="Line 9"/>
          <p:cNvSpPr>
            <a:spLocks noChangeShapeType="1"/>
          </p:cNvSpPr>
          <p:nvPr/>
        </p:nvSpPr>
        <p:spPr bwMode="auto">
          <a:xfrm flipV="1">
            <a:off x="984250" y="2711450"/>
            <a:ext cx="1035050" cy="852488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421908" y="5341943"/>
            <a:ext cx="3194784" cy="1197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dirty="0" err="1"/>
              <a:t>Acrosomal</a:t>
            </a:r>
            <a:r>
              <a:rPr lang="en-US" altLang="en-US" dirty="0"/>
              <a:t> Enzymes</a:t>
            </a:r>
          </a:p>
          <a:p>
            <a:pPr marL="461962" indent="-342900">
              <a:buFont typeface="Wingdings" charset="2"/>
              <a:buChar char="Ø"/>
            </a:pPr>
            <a:r>
              <a:rPr lang="en-US" altLang="en-US" dirty="0" err="1">
                <a:solidFill>
                  <a:srgbClr val="FF9300"/>
                </a:solidFill>
              </a:rPr>
              <a:t>Acrosin</a:t>
            </a:r>
            <a:endParaRPr lang="en-US" altLang="en-US" dirty="0">
              <a:solidFill>
                <a:srgbClr val="FF9300"/>
              </a:solidFill>
            </a:endParaRPr>
          </a:p>
          <a:p>
            <a:pPr marL="461962" indent="-342900">
              <a:buFont typeface="Wingdings" charset="2"/>
              <a:buChar char="Ø"/>
            </a:pPr>
            <a:r>
              <a:rPr lang="en-US" altLang="en-US" dirty="0">
                <a:solidFill>
                  <a:srgbClr val="FF9300"/>
                </a:solidFill>
              </a:rPr>
              <a:t>Hyaluronidase</a:t>
            </a: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4613223" y="4572000"/>
            <a:ext cx="3074559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/>
              <a:t>Acrosome Reaction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Title 1">
            <a:extLst>
              <a:ext uri="{FF2B5EF4-FFF2-40B4-BE49-F238E27FC236}">
                <a16:creationId xmlns:a16="http://schemas.microsoft.com/office/drawing/2014/main" id="{07938809-5474-6A4C-BCA7-6ECD532A5F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Quiz 14 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42DAE1-6717-7546-B0DB-ECFEEB252B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Where is the acrosome located and what is its physiological role?</a:t>
            </a:r>
          </a:p>
          <a:p>
            <a:pPr>
              <a:defRPr/>
            </a:pPr>
            <a:endParaRPr lang="en-US" dirty="0"/>
          </a:p>
          <a:p>
            <a:pPr marL="0" indent="0">
              <a:buNone/>
              <a:defRPr/>
            </a:pPr>
            <a:endParaRPr lang="en-US" dirty="0"/>
          </a:p>
        </p:txBody>
      </p:sp>
      <p:pic>
        <p:nvPicPr>
          <p:cNvPr id="92164" name="Picture 2" descr="Bitmoji Image">
            <a:extLst>
              <a:ext uri="{FF2B5EF4-FFF2-40B4-BE49-F238E27FC236}">
                <a16:creationId xmlns:a16="http://schemas.microsoft.com/office/drawing/2014/main" id="{E36CA1BB-5DE2-744B-A8C4-8657635F50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544764"/>
            <a:ext cx="2598738" cy="259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Title 1">
            <a:extLst>
              <a:ext uri="{FF2B5EF4-FFF2-40B4-BE49-F238E27FC236}">
                <a16:creationId xmlns:a16="http://schemas.microsoft.com/office/drawing/2014/main" id="{07938809-5474-6A4C-BCA7-6ECD532A5F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Quiz 14 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42DAE1-6717-7546-B0DB-ECFEEB252B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Where is the acrosome located and what is its physiological role?</a:t>
            </a:r>
          </a:p>
          <a:p>
            <a:pPr>
              <a:defRPr/>
            </a:pPr>
            <a:r>
              <a:rPr lang="en-US" dirty="0">
                <a:solidFill>
                  <a:srgbClr val="114FFB"/>
                </a:solidFill>
              </a:rPr>
              <a:t>In the anterior tip of the sperm head under the plasma membrane and on top of the nucleus.</a:t>
            </a:r>
          </a:p>
          <a:p>
            <a:pPr>
              <a:defRPr/>
            </a:pPr>
            <a:r>
              <a:rPr lang="en-US" dirty="0">
                <a:solidFill>
                  <a:srgbClr val="114FFB"/>
                </a:solidFill>
              </a:rPr>
              <a:t>It is involved in releasing its </a:t>
            </a:r>
            <a:br>
              <a:rPr lang="en-US" dirty="0">
                <a:solidFill>
                  <a:srgbClr val="114FFB"/>
                </a:solidFill>
              </a:rPr>
            </a:br>
            <a:r>
              <a:rPr lang="en-US" dirty="0">
                <a:solidFill>
                  <a:srgbClr val="114FFB"/>
                </a:solidFill>
              </a:rPr>
              <a:t>enzymes during fertilization.</a:t>
            </a:r>
          </a:p>
          <a:p>
            <a:pPr marL="0" indent="0">
              <a:buNone/>
              <a:defRPr/>
            </a:pPr>
            <a:endParaRPr lang="en-US" dirty="0"/>
          </a:p>
        </p:txBody>
      </p:sp>
      <p:pic>
        <p:nvPicPr>
          <p:cNvPr id="92164" name="Picture 2" descr="Bitmoji Image">
            <a:extLst>
              <a:ext uri="{FF2B5EF4-FFF2-40B4-BE49-F238E27FC236}">
                <a16:creationId xmlns:a16="http://schemas.microsoft.com/office/drawing/2014/main" id="{E36CA1BB-5DE2-744B-A8C4-8657635F50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544764"/>
            <a:ext cx="2598738" cy="259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05155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2300" y="0"/>
            <a:ext cx="5191125" cy="678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1587500" y="4551363"/>
            <a:ext cx="114617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</a:rPr>
              <a:t>Middle</a:t>
            </a:r>
          </a:p>
          <a:p>
            <a:pPr algn="ctr"/>
            <a:r>
              <a:rPr lang="en-US" altLang="en-US">
                <a:solidFill>
                  <a:schemeClr val="tx1"/>
                </a:solidFill>
              </a:rPr>
              <a:t>piece</a:t>
            </a: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5410200" y="2514600"/>
            <a:ext cx="16002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5299305" y="2417763"/>
            <a:ext cx="3071353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dirty="0">
                <a:solidFill>
                  <a:schemeClr val="tx1"/>
                </a:solidFill>
              </a:rPr>
              <a:t>Laminated columns</a:t>
            </a:r>
            <a:br>
              <a:rPr lang="en-US" altLang="en-US" dirty="0">
                <a:solidFill>
                  <a:schemeClr val="tx1"/>
                </a:solidFill>
              </a:rPr>
            </a:br>
            <a:r>
              <a:rPr lang="en-US" altLang="en-US" dirty="0"/>
              <a:t>(flexibility)</a:t>
            </a:r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5486400" y="1447800"/>
            <a:ext cx="99060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9703" name="Rectangle 7"/>
          <p:cNvSpPr>
            <a:spLocks noChangeArrowheads="1"/>
          </p:cNvSpPr>
          <p:nvPr/>
        </p:nvSpPr>
        <p:spPr bwMode="auto">
          <a:xfrm>
            <a:off x="5465763" y="1427163"/>
            <a:ext cx="167163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Capitulum</a:t>
            </a:r>
          </a:p>
        </p:txBody>
      </p:sp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2514600" y="5562600"/>
            <a:ext cx="685800" cy="533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9705" name="Rectangle 9"/>
          <p:cNvSpPr>
            <a:spLocks noChangeArrowheads="1"/>
          </p:cNvSpPr>
          <p:nvPr/>
        </p:nvSpPr>
        <p:spPr bwMode="auto">
          <a:xfrm>
            <a:off x="3352800" y="6096000"/>
            <a:ext cx="1524000" cy="685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9706" name="Rectangle 10"/>
          <p:cNvSpPr>
            <a:spLocks noChangeArrowheads="1"/>
          </p:cNvSpPr>
          <p:nvPr/>
        </p:nvSpPr>
        <p:spPr bwMode="auto">
          <a:xfrm>
            <a:off x="2881313" y="6075363"/>
            <a:ext cx="2078037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</a:rPr>
              <a:t>Course outer</a:t>
            </a:r>
          </a:p>
          <a:p>
            <a:pPr algn="ctr"/>
            <a:r>
              <a:rPr lang="en-US" altLang="en-US">
                <a:solidFill>
                  <a:schemeClr val="tx1"/>
                </a:solidFill>
              </a:rPr>
              <a:t>fibers</a:t>
            </a:r>
          </a:p>
        </p:txBody>
      </p:sp>
      <p:sp>
        <p:nvSpPr>
          <p:cNvPr id="29707" name="Rectangle 11"/>
          <p:cNvSpPr>
            <a:spLocks noChangeArrowheads="1"/>
          </p:cNvSpPr>
          <p:nvPr/>
        </p:nvSpPr>
        <p:spPr bwMode="auto">
          <a:xfrm>
            <a:off x="6019800" y="3505200"/>
            <a:ext cx="121920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9708" name="Rectangle 12"/>
          <p:cNvSpPr>
            <a:spLocks noChangeArrowheads="1"/>
          </p:cNvSpPr>
          <p:nvPr/>
        </p:nvSpPr>
        <p:spPr bwMode="auto">
          <a:xfrm>
            <a:off x="6324600" y="3733800"/>
            <a:ext cx="7620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9709" name="Rectangle 13"/>
          <p:cNvSpPr>
            <a:spLocks noChangeArrowheads="1"/>
          </p:cNvSpPr>
          <p:nvPr/>
        </p:nvSpPr>
        <p:spPr bwMode="auto">
          <a:xfrm>
            <a:off x="5984738" y="3484563"/>
            <a:ext cx="2983187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dirty="0">
                <a:solidFill>
                  <a:schemeClr val="tx1"/>
                </a:solidFill>
              </a:rPr>
              <a:t>Mitochondrial helix</a:t>
            </a:r>
          </a:p>
          <a:p>
            <a:pPr algn="ctr"/>
            <a:r>
              <a:rPr lang="en-US" altLang="en-US" dirty="0"/>
              <a:t>(energy)</a:t>
            </a:r>
          </a:p>
        </p:txBody>
      </p:sp>
      <p:sp>
        <p:nvSpPr>
          <p:cNvPr id="29710" name="Rectangle 14"/>
          <p:cNvSpPr>
            <a:spLocks noChangeArrowheads="1"/>
          </p:cNvSpPr>
          <p:nvPr/>
        </p:nvSpPr>
        <p:spPr bwMode="auto">
          <a:xfrm>
            <a:off x="2819400" y="228600"/>
            <a:ext cx="1447800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9711" name="Rectangle 15"/>
          <p:cNvSpPr>
            <a:spLocks noChangeArrowheads="1"/>
          </p:cNvSpPr>
          <p:nvPr/>
        </p:nvSpPr>
        <p:spPr bwMode="auto">
          <a:xfrm>
            <a:off x="2895600" y="533400"/>
            <a:ext cx="6096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9712" name="Rectangle 16"/>
          <p:cNvSpPr>
            <a:spLocks noChangeArrowheads="1"/>
          </p:cNvSpPr>
          <p:nvPr/>
        </p:nvSpPr>
        <p:spPr bwMode="auto">
          <a:xfrm rot="-1320000">
            <a:off x="2119313" y="442913"/>
            <a:ext cx="23145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Posterior head</a:t>
            </a:r>
          </a:p>
        </p:txBody>
      </p:sp>
      <p:sp>
        <p:nvSpPr>
          <p:cNvPr id="29713" name="Text Box 17"/>
          <p:cNvSpPr txBox="1">
            <a:spLocks noChangeArrowheads="1"/>
          </p:cNvSpPr>
          <p:nvPr/>
        </p:nvSpPr>
        <p:spPr bwMode="auto">
          <a:xfrm>
            <a:off x="6843661" y="5638800"/>
            <a:ext cx="161935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dirty="0" err="1">
                <a:solidFill>
                  <a:schemeClr val="tx1"/>
                </a:solidFill>
              </a:rPr>
              <a:t>Axoneme</a:t>
            </a:r>
            <a:endParaRPr lang="en-US" altLang="en-US" dirty="0">
              <a:solidFill>
                <a:schemeClr val="tx1"/>
              </a:solidFill>
            </a:endParaRPr>
          </a:p>
          <a:p>
            <a:pPr algn="ctr"/>
            <a:r>
              <a:rPr lang="en-US" altLang="en-US" dirty="0">
                <a:solidFill>
                  <a:schemeClr val="tx1"/>
                </a:solidFill>
              </a:rPr>
              <a:t>(9 + 9 + 2)</a:t>
            </a:r>
          </a:p>
          <a:p>
            <a:pPr algn="ctr"/>
            <a:r>
              <a:rPr lang="en-US" altLang="en-US" dirty="0"/>
              <a:t>[Bending]</a:t>
            </a:r>
          </a:p>
        </p:txBody>
      </p:sp>
      <p:sp>
        <p:nvSpPr>
          <p:cNvPr id="29714" name="Line 18"/>
          <p:cNvSpPr>
            <a:spLocks noChangeShapeType="1"/>
          </p:cNvSpPr>
          <p:nvPr/>
        </p:nvSpPr>
        <p:spPr bwMode="auto">
          <a:xfrm flipH="1">
            <a:off x="5791200" y="5943600"/>
            <a:ext cx="1066800" cy="304800"/>
          </a:xfrm>
          <a:prstGeom prst="line">
            <a:avLst/>
          </a:prstGeom>
          <a:noFill/>
          <a:ln w="76200">
            <a:solidFill>
              <a:srgbClr val="8901F3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D176FB1-84E0-F040-AF4A-2B254C6270DD}"/>
                  </a:ext>
                </a:extLst>
              </p14:cNvPr>
              <p14:cNvContentPartPr/>
              <p14:nvPr/>
            </p14:nvContentPartPr>
            <p14:xfrm>
              <a:off x="4281137" y="2994012"/>
              <a:ext cx="557280" cy="4183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D176FB1-84E0-F040-AF4A-2B254C6270D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227497" y="2886372"/>
                <a:ext cx="664920" cy="63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11B5ED49-2592-7F46-B3EF-D4491DDAF5B2}"/>
                  </a:ext>
                </a:extLst>
              </p14:cNvPr>
              <p14:cNvContentPartPr/>
              <p14:nvPr/>
            </p14:nvContentPartPr>
            <p14:xfrm>
              <a:off x="4593617" y="3062772"/>
              <a:ext cx="687240" cy="27324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11B5ED49-2592-7F46-B3EF-D4491DDAF5B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539617" y="2955132"/>
                <a:ext cx="794880" cy="48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79553DAF-3154-304A-961F-0B2416518477}"/>
                  </a:ext>
                </a:extLst>
              </p14:cNvPr>
              <p14:cNvContentPartPr/>
              <p14:nvPr/>
            </p14:nvContentPartPr>
            <p14:xfrm>
              <a:off x="3984857" y="3447972"/>
              <a:ext cx="160200" cy="31392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79553DAF-3154-304A-961F-0B241651847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930857" y="3339972"/>
                <a:ext cx="267840" cy="52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133515E3-9AF7-2644-96B4-421D6646BB28}"/>
                  </a:ext>
                </a:extLst>
              </p14:cNvPr>
              <p14:cNvContentPartPr/>
              <p14:nvPr/>
            </p14:nvContentPartPr>
            <p14:xfrm>
              <a:off x="4279697" y="3885012"/>
              <a:ext cx="1404360" cy="29232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133515E3-9AF7-2644-96B4-421D6646BB28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225697" y="3777012"/>
                <a:ext cx="1512000" cy="50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5177994D-2F4C-B342-A486-7A0E85362C87}"/>
                  </a:ext>
                </a:extLst>
              </p14:cNvPr>
              <p14:cNvContentPartPr/>
              <p14:nvPr/>
            </p14:nvContentPartPr>
            <p14:xfrm>
              <a:off x="4111937" y="3968172"/>
              <a:ext cx="1523520" cy="38700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5177994D-2F4C-B342-A486-7A0E85362C87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057937" y="3860172"/>
                <a:ext cx="1631160" cy="60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0B04C584-78EF-6B46-AE4A-9EE58321D4B3}"/>
                  </a:ext>
                </a:extLst>
              </p14:cNvPr>
              <p14:cNvContentPartPr/>
              <p14:nvPr/>
            </p14:nvContentPartPr>
            <p14:xfrm>
              <a:off x="4373297" y="4367052"/>
              <a:ext cx="1425960" cy="22320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0B04C584-78EF-6B46-AE4A-9EE58321D4B3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319297" y="4259412"/>
                <a:ext cx="1533600" cy="43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7D73CA69-0CD7-C54C-A4A8-D80BE8F60096}"/>
                  </a:ext>
                </a:extLst>
              </p14:cNvPr>
              <p14:cNvContentPartPr/>
              <p14:nvPr/>
            </p14:nvContentPartPr>
            <p14:xfrm>
              <a:off x="4370417" y="4418172"/>
              <a:ext cx="225000" cy="11232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7D73CA69-0CD7-C54C-A4A8-D80BE8F60096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316417" y="4310172"/>
                <a:ext cx="332640" cy="32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802024C4-3C79-7342-A75A-6BE1157C5557}"/>
                  </a:ext>
                </a:extLst>
              </p14:cNvPr>
              <p14:cNvContentPartPr/>
              <p14:nvPr/>
            </p14:nvContentPartPr>
            <p14:xfrm>
              <a:off x="4461857" y="4557492"/>
              <a:ext cx="882000" cy="18576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802024C4-3C79-7342-A75A-6BE1157C5557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4408217" y="4449492"/>
                <a:ext cx="989640" cy="40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3E406EC4-F1F9-E442-AE15-6BC8FEDC63A4}"/>
                  </a:ext>
                </a:extLst>
              </p14:cNvPr>
              <p14:cNvContentPartPr/>
              <p14:nvPr/>
            </p14:nvContentPartPr>
            <p14:xfrm>
              <a:off x="4541417" y="4767732"/>
              <a:ext cx="317160" cy="23400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3E406EC4-F1F9-E442-AE15-6BC8FEDC63A4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4487417" y="4660092"/>
                <a:ext cx="424800" cy="44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C7A39DA0-8652-B345-9DC4-699D94079974}"/>
                  </a:ext>
                </a:extLst>
              </p14:cNvPr>
              <p14:cNvContentPartPr/>
              <p14:nvPr/>
            </p14:nvContentPartPr>
            <p14:xfrm>
              <a:off x="4731137" y="5218092"/>
              <a:ext cx="73080" cy="293760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C7A39DA0-8652-B345-9DC4-699D94079974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4677497" y="5110452"/>
                <a:ext cx="180720" cy="50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CAE645D7-8A3B-4345-99A1-A7C06371BA09}"/>
                  </a:ext>
                </a:extLst>
              </p14:cNvPr>
              <p14:cNvContentPartPr/>
              <p14:nvPr/>
            </p14:nvContentPartPr>
            <p14:xfrm>
              <a:off x="4891337" y="5550732"/>
              <a:ext cx="360" cy="360"/>
            </p14:xfrm>
          </p:contentPart>
        </mc:Choice>
        <mc:Fallback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CAE645D7-8A3B-4345-99A1-A7C06371BA09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837697" y="5442732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3257D5C7-2430-384B-A7D6-6D31BCEA4D32}"/>
                  </a:ext>
                </a:extLst>
              </p14:cNvPr>
              <p14:cNvContentPartPr/>
              <p14:nvPr/>
            </p14:nvContentPartPr>
            <p14:xfrm>
              <a:off x="4925897" y="4841172"/>
              <a:ext cx="230040" cy="163800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3257D5C7-2430-384B-A7D6-6D31BCEA4D32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4871897" y="4733172"/>
                <a:ext cx="337680" cy="37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78D81871-D7A2-E148-9147-4E5C5DF5EF8F}"/>
                  </a:ext>
                </a:extLst>
              </p14:cNvPr>
              <p14:cNvContentPartPr/>
              <p14:nvPr/>
            </p14:nvContentPartPr>
            <p14:xfrm>
              <a:off x="5174297" y="4743972"/>
              <a:ext cx="573120" cy="133920"/>
            </p14:xfrm>
          </p:contentPart>
        </mc:Choice>
        <mc:Fallback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78D81871-D7A2-E148-9147-4E5C5DF5EF8F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5138297" y="4672332"/>
                <a:ext cx="644760" cy="27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C3D6DC13-E470-EC48-A252-5912E20BEC63}"/>
                  </a:ext>
                </a:extLst>
              </p14:cNvPr>
              <p14:cNvContentPartPr/>
              <p14:nvPr/>
            </p14:nvContentPartPr>
            <p14:xfrm>
              <a:off x="5827337" y="4818852"/>
              <a:ext cx="157680" cy="471240"/>
            </p14:xfrm>
          </p:contentPart>
        </mc:Choice>
        <mc:Fallback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C3D6DC13-E470-EC48-A252-5912E20BEC63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5809337" y="4782852"/>
                <a:ext cx="193320" cy="54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F23A31A3-8375-E74D-8665-26C5A601230D}"/>
                  </a:ext>
                </a:extLst>
              </p14:cNvPr>
              <p14:cNvContentPartPr/>
              <p14:nvPr/>
            </p14:nvContentPartPr>
            <p14:xfrm>
              <a:off x="4393097" y="3503052"/>
              <a:ext cx="1110960" cy="279720"/>
            </p14:xfrm>
          </p:contentPart>
        </mc:Choice>
        <mc:Fallback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F23A31A3-8375-E74D-8665-26C5A601230D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4357457" y="3431412"/>
                <a:ext cx="1182600" cy="42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70D65469-1DB4-564F-BCA1-9F6CC515E7E3}"/>
                  </a:ext>
                </a:extLst>
              </p14:cNvPr>
              <p14:cNvContentPartPr/>
              <p14:nvPr/>
            </p14:nvContentPartPr>
            <p14:xfrm>
              <a:off x="4463657" y="3613572"/>
              <a:ext cx="335520" cy="28440"/>
            </p14:xfrm>
          </p:contentPart>
        </mc:Choice>
        <mc:Fallback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70D65469-1DB4-564F-BCA1-9F6CC515E7E3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4428017" y="3541932"/>
                <a:ext cx="407160" cy="17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DD88B78E-BC39-4543-AD3F-D8837BC94E5A}"/>
                  </a:ext>
                </a:extLst>
              </p14:cNvPr>
              <p14:cNvContentPartPr/>
              <p14:nvPr/>
            </p14:nvContentPartPr>
            <p14:xfrm>
              <a:off x="4188977" y="3533292"/>
              <a:ext cx="1460880" cy="523800"/>
            </p14:xfrm>
          </p:contentPart>
        </mc:Choice>
        <mc:Fallback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DD88B78E-BC39-4543-AD3F-D8837BC94E5A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4153337" y="3461652"/>
                <a:ext cx="1532520" cy="66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B6C4C83A-95F3-4242-97A1-9557FD353380}"/>
                  </a:ext>
                </a:extLst>
              </p14:cNvPr>
              <p14:cNvContentPartPr/>
              <p14:nvPr/>
            </p14:nvContentPartPr>
            <p14:xfrm>
              <a:off x="4276817" y="3675132"/>
              <a:ext cx="537120" cy="200160"/>
            </p14:xfrm>
          </p:contentPart>
        </mc:Choice>
        <mc:Fallback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B6C4C83A-95F3-4242-97A1-9557FD353380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4240817" y="3603132"/>
                <a:ext cx="608760" cy="34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ADCBECAE-CD44-F04A-8DCC-6A1F8A0C2FB2}"/>
                  </a:ext>
                </a:extLst>
              </p14:cNvPr>
              <p14:cNvContentPartPr/>
              <p14:nvPr/>
            </p14:nvContentPartPr>
            <p14:xfrm>
              <a:off x="5029937" y="3418452"/>
              <a:ext cx="422280" cy="171360"/>
            </p14:xfrm>
          </p:contentPart>
        </mc:Choice>
        <mc:Fallback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ADCBECAE-CD44-F04A-8DCC-6A1F8A0C2FB2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4993937" y="3346812"/>
                <a:ext cx="493920" cy="315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" y="228600"/>
            <a:ext cx="7962900" cy="638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393700" y="1660525"/>
            <a:ext cx="1268413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chemeClr val="tx1"/>
                </a:solidFill>
              </a:rPr>
              <a:t>Midpiece</a:t>
            </a:r>
          </a:p>
        </p:txBody>
      </p:sp>
      <p:sp>
        <p:nvSpPr>
          <p:cNvPr id="31748" name="Line 4"/>
          <p:cNvSpPr>
            <a:spLocks noChangeShapeType="1"/>
          </p:cNvSpPr>
          <p:nvPr/>
        </p:nvSpPr>
        <p:spPr bwMode="auto">
          <a:xfrm>
            <a:off x="1512888" y="354013"/>
            <a:ext cx="1038225" cy="30353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49" name="Line 5"/>
          <p:cNvSpPr>
            <a:spLocks noChangeShapeType="1"/>
          </p:cNvSpPr>
          <p:nvPr/>
        </p:nvSpPr>
        <p:spPr bwMode="auto">
          <a:xfrm>
            <a:off x="2579688" y="3395663"/>
            <a:ext cx="9366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6661150" y="1287463"/>
            <a:ext cx="119697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chemeClr val="tx1"/>
                </a:solidFill>
              </a:rPr>
              <a:t>Annulus</a:t>
            </a:r>
          </a:p>
        </p:txBody>
      </p:sp>
      <p:sp>
        <p:nvSpPr>
          <p:cNvPr id="31751" name="Line 7"/>
          <p:cNvSpPr>
            <a:spLocks noChangeShapeType="1"/>
          </p:cNvSpPr>
          <p:nvPr/>
        </p:nvSpPr>
        <p:spPr bwMode="auto">
          <a:xfrm flipH="1">
            <a:off x="5062538" y="1624013"/>
            <a:ext cx="1406525" cy="612775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2" name="Line 8"/>
          <p:cNvSpPr>
            <a:spLocks noChangeShapeType="1"/>
          </p:cNvSpPr>
          <p:nvPr/>
        </p:nvSpPr>
        <p:spPr bwMode="auto">
          <a:xfrm flipV="1">
            <a:off x="5881688" y="2362200"/>
            <a:ext cx="2957512" cy="4238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stealth" w="med" len="lg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3" name="Rectangle 11"/>
          <p:cNvSpPr>
            <a:spLocks noChangeArrowheads="1"/>
          </p:cNvSpPr>
          <p:nvPr/>
        </p:nvSpPr>
        <p:spPr bwMode="auto">
          <a:xfrm>
            <a:off x="7891463" y="1676400"/>
            <a:ext cx="1254125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000">
                <a:solidFill>
                  <a:schemeClr val="tx1"/>
                </a:solidFill>
              </a:rPr>
              <a:t>Principal</a:t>
            </a:r>
          </a:p>
          <a:p>
            <a:pPr algn="ctr"/>
            <a:r>
              <a:rPr lang="en-US" altLang="en-US" sz="2000">
                <a:solidFill>
                  <a:schemeClr val="tx1"/>
                </a:solidFill>
              </a:rPr>
              <a:t>Piece</a:t>
            </a:r>
          </a:p>
        </p:txBody>
      </p:sp>
      <p:sp>
        <p:nvSpPr>
          <p:cNvPr id="31754" name="Text Box 12"/>
          <p:cNvSpPr txBox="1">
            <a:spLocks noChangeArrowheads="1"/>
          </p:cNvSpPr>
          <p:nvPr/>
        </p:nvSpPr>
        <p:spPr bwMode="auto">
          <a:xfrm>
            <a:off x="6019800" y="3124200"/>
            <a:ext cx="23685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</a:rPr>
              <a:t>Fibrous</a:t>
            </a:r>
          </a:p>
          <a:p>
            <a:pPr algn="ctr"/>
            <a:r>
              <a:rPr lang="en-US" altLang="en-US">
                <a:solidFill>
                  <a:schemeClr val="tx1"/>
                </a:solidFill>
              </a:rPr>
              <a:t>Sheath or helix</a:t>
            </a:r>
          </a:p>
        </p:txBody>
      </p:sp>
      <p:sp>
        <p:nvSpPr>
          <p:cNvPr id="31755" name="Line 13"/>
          <p:cNvSpPr>
            <a:spLocks noChangeShapeType="1"/>
          </p:cNvSpPr>
          <p:nvPr/>
        </p:nvSpPr>
        <p:spPr bwMode="auto">
          <a:xfrm flipH="1">
            <a:off x="5715000" y="3429000"/>
            <a:ext cx="8382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6" name="Line 14"/>
          <p:cNvSpPr>
            <a:spLocks noChangeShapeType="1"/>
          </p:cNvSpPr>
          <p:nvPr/>
        </p:nvSpPr>
        <p:spPr bwMode="auto">
          <a:xfrm>
            <a:off x="8839200" y="2362200"/>
            <a:ext cx="0" cy="3200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200" y="0"/>
            <a:ext cx="4611688" cy="678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 dirty="0">
                <a:ea typeface="ＭＳ Ｐゴシック" charset="-128"/>
              </a:rPr>
              <a:t>Sperm Tail</a:t>
            </a:r>
          </a:p>
        </p:txBody>
      </p:sp>
      <p:pic>
        <p:nvPicPr>
          <p:cNvPr id="35843" name="Picture 3"/>
          <p:cNvPicPr>
            <a:picLocks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5000" contras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82675"/>
            <a:ext cx="9131300" cy="478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1833563" y="5981700"/>
            <a:ext cx="238283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Middle Piece</a:t>
            </a:r>
          </a:p>
        </p:txBody>
      </p:sp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6184900" y="5967413"/>
            <a:ext cx="23717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Principal Piece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505200" y="1101756"/>
            <a:ext cx="25146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/>
              <a:t>Mitochondrion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91000" y="1489277"/>
            <a:ext cx="21336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/>
              <a:t>Dense Fibers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631336" y="1873770"/>
            <a:ext cx="10668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/>
              <a:t>PM</a:t>
            </a:r>
          </a:p>
        </p:txBody>
      </p:sp>
      <p:cxnSp>
        <p:nvCxnSpPr>
          <p:cNvPr id="6" name="Straight Arrow Connector 5"/>
          <p:cNvCxnSpPr/>
          <p:nvPr/>
        </p:nvCxnSpPr>
        <p:spPr bwMode="auto">
          <a:xfrm flipH="1">
            <a:off x="3276600" y="1489277"/>
            <a:ext cx="457200" cy="38911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8901F3"/>
            </a:solidFill>
            <a:prstDash val="solid"/>
            <a:round/>
            <a:headEnd type="none" w="med" len="med"/>
            <a:tailEnd type="arrow" w="med" len="lg"/>
          </a:ln>
          <a:effectLst/>
        </p:spPr>
      </p:cxnSp>
      <p:cxnSp>
        <p:nvCxnSpPr>
          <p:cNvPr id="11" name="Straight Arrow Connector 10"/>
          <p:cNvCxnSpPr/>
          <p:nvPr/>
        </p:nvCxnSpPr>
        <p:spPr bwMode="auto">
          <a:xfrm>
            <a:off x="6279421" y="1828906"/>
            <a:ext cx="654779" cy="12203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8901F3"/>
            </a:solidFill>
            <a:prstDash val="solid"/>
            <a:round/>
            <a:headEnd type="none" w="med" len="med"/>
            <a:tailEnd type="arrow" w="med" len="lg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>
            <a:off x="6138472" y="1873770"/>
            <a:ext cx="186128" cy="33603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8901F3"/>
            </a:solidFill>
            <a:prstDash val="solid"/>
            <a:round/>
            <a:headEnd type="none" w="med" len="med"/>
            <a:tailEnd type="arrow" w="med" len="lg"/>
          </a:ln>
          <a:effectLst/>
        </p:spPr>
      </p:cxnSp>
      <p:sp>
        <p:nvSpPr>
          <p:cNvPr id="16" name="Rectangle 15"/>
          <p:cNvSpPr/>
          <p:nvPr/>
        </p:nvSpPr>
        <p:spPr bwMode="auto">
          <a:xfrm>
            <a:off x="4343400" y="1889924"/>
            <a:ext cx="304800" cy="319876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rgbClr val="8901F3"/>
              </a:solidFill>
              <a:effectLst/>
              <a:latin typeface="Helvetica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 bwMode="auto">
          <a:xfrm flipH="1">
            <a:off x="4452079" y="2131934"/>
            <a:ext cx="310421" cy="16156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8901F3"/>
            </a:solidFill>
            <a:prstDash val="solid"/>
            <a:round/>
            <a:headEnd type="none" w="med" len="med"/>
            <a:tailEnd type="arrow" w="med" len="lg"/>
          </a:ln>
          <a:effectLst/>
        </p:spPr>
      </p:cxnSp>
      <p:sp>
        <p:nvSpPr>
          <p:cNvPr id="21" name="Rectangle 20"/>
          <p:cNvSpPr/>
          <p:nvPr/>
        </p:nvSpPr>
        <p:spPr bwMode="auto">
          <a:xfrm>
            <a:off x="5638800" y="1993137"/>
            <a:ext cx="297305" cy="180437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rgbClr val="8901F3"/>
              </a:solidFill>
              <a:effectLst/>
              <a:latin typeface="Helvetica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 bwMode="auto">
          <a:xfrm>
            <a:off x="5417070" y="2119217"/>
            <a:ext cx="443459" cy="9660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8901F3"/>
            </a:solidFill>
            <a:prstDash val="solid"/>
            <a:round/>
            <a:headEnd type="none" w="med" len="med"/>
            <a:tailEnd type="arrow" w="med" len="lg"/>
          </a:ln>
          <a:effectLst/>
        </p:spPr>
      </p:cxnSp>
      <p:cxnSp>
        <p:nvCxnSpPr>
          <p:cNvPr id="28" name="Straight Arrow Connector 27"/>
          <p:cNvCxnSpPr/>
          <p:nvPr/>
        </p:nvCxnSpPr>
        <p:spPr bwMode="auto">
          <a:xfrm flipH="1">
            <a:off x="3013023" y="1828906"/>
            <a:ext cx="1216077" cy="40462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8901F3"/>
            </a:solidFill>
            <a:prstDash val="solid"/>
            <a:round/>
            <a:headEnd type="none" w="med" len="med"/>
            <a:tailEnd type="arrow" w="med" len="lg"/>
          </a:ln>
          <a:effectLst/>
        </p:spPr>
      </p:cxnSp>
      <p:sp>
        <p:nvSpPr>
          <p:cNvPr id="42" name="Rectangle 41"/>
          <p:cNvSpPr/>
          <p:nvPr/>
        </p:nvSpPr>
        <p:spPr bwMode="auto">
          <a:xfrm>
            <a:off x="7696200" y="4724400"/>
            <a:ext cx="990600" cy="206471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rgbClr val="8901F3"/>
              </a:solidFill>
              <a:effectLst/>
              <a:latin typeface="Helvetica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505700" y="4724400"/>
            <a:ext cx="13715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Fibrous Rib</a:t>
            </a:r>
          </a:p>
        </p:txBody>
      </p:sp>
      <p:cxnSp>
        <p:nvCxnSpPr>
          <p:cNvPr id="49" name="Straight Arrow Connector 48"/>
          <p:cNvCxnSpPr/>
          <p:nvPr/>
        </p:nvCxnSpPr>
        <p:spPr bwMode="auto">
          <a:xfrm flipH="1" flipV="1">
            <a:off x="7871085" y="4397408"/>
            <a:ext cx="306049" cy="45940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8901F3"/>
            </a:solidFill>
            <a:prstDash val="solid"/>
            <a:round/>
            <a:headEnd type="none" w="med" len="med"/>
            <a:tailEnd type="arrow" w="med" len="lg"/>
          </a:ln>
          <a:effectLst/>
        </p:spPr>
      </p:cxnSp>
      <p:sp>
        <p:nvSpPr>
          <p:cNvPr id="50" name="Rectangle 49"/>
          <p:cNvSpPr/>
          <p:nvPr/>
        </p:nvSpPr>
        <p:spPr bwMode="auto">
          <a:xfrm>
            <a:off x="4762500" y="4191000"/>
            <a:ext cx="1173605" cy="436110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rgbClr val="8901F3"/>
              </a:solidFill>
              <a:effectLst/>
              <a:latin typeface="Helvetica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614390" y="4031615"/>
            <a:ext cx="13292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Long.</a:t>
            </a:r>
            <a:br>
              <a:rPr lang="en-US" dirty="0"/>
            </a:br>
            <a:r>
              <a:rPr lang="en-US" dirty="0"/>
              <a:t>Column</a:t>
            </a:r>
          </a:p>
        </p:txBody>
      </p:sp>
      <p:cxnSp>
        <p:nvCxnSpPr>
          <p:cNvPr id="55" name="Straight Arrow Connector 54"/>
          <p:cNvCxnSpPr/>
          <p:nvPr/>
        </p:nvCxnSpPr>
        <p:spPr bwMode="auto">
          <a:xfrm flipV="1">
            <a:off x="5349303" y="3455233"/>
            <a:ext cx="391930" cy="64826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8901F3"/>
            </a:solidFill>
            <a:prstDash val="solid"/>
            <a:round/>
            <a:headEnd type="none" w="med" len="med"/>
            <a:tailEnd type="arrow" w="med" len="lg"/>
          </a:ln>
          <a:effectLst/>
        </p:spPr>
      </p:cxn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B4433F53-4584-704F-99EB-B5D086820ADD}"/>
                  </a:ext>
                </a:extLst>
              </p14:cNvPr>
              <p14:cNvContentPartPr/>
              <p14:nvPr/>
            </p14:nvContentPartPr>
            <p14:xfrm>
              <a:off x="2250737" y="1797294"/>
              <a:ext cx="271080" cy="9720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B4433F53-4584-704F-99EB-B5D086820AD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214737" y="1725654"/>
                <a:ext cx="342720" cy="24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B1D9BBDA-988F-F74C-B23B-3D01478F722D}"/>
                  </a:ext>
                </a:extLst>
              </p14:cNvPr>
              <p14:cNvContentPartPr/>
              <p14:nvPr/>
            </p14:nvContentPartPr>
            <p14:xfrm>
              <a:off x="2493737" y="1803054"/>
              <a:ext cx="911880" cy="18684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B1D9BBDA-988F-F74C-B23B-3D01478F722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457737" y="1731054"/>
                <a:ext cx="983520" cy="33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6E0CD9F8-180B-5C43-AC7D-304F7E9A91AF}"/>
                  </a:ext>
                </a:extLst>
              </p14:cNvPr>
              <p14:cNvContentPartPr/>
              <p14:nvPr/>
            </p14:nvContentPartPr>
            <p14:xfrm>
              <a:off x="1895777" y="1877934"/>
              <a:ext cx="272880" cy="19728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6E0CD9F8-180B-5C43-AC7D-304F7E9A91A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860137" y="1806294"/>
                <a:ext cx="344520" cy="34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1B30541A-5DB4-8E48-8EE3-A485D4560811}"/>
                  </a:ext>
                </a:extLst>
              </p14:cNvPr>
              <p14:cNvContentPartPr/>
              <p14:nvPr/>
            </p14:nvContentPartPr>
            <p14:xfrm>
              <a:off x="1358657" y="2106174"/>
              <a:ext cx="614160" cy="44712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1B30541A-5DB4-8E48-8EE3-A485D456081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323017" y="2034174"/>
                <a:ext cx="685800" cy="59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F7C40C31-39D2-4645-A966-5E74E673DDA3}"/>
                  </a:ext>
                </a:extLst>
              </p14:cNvPr>
              <p14:cNvContentPartPr/>
              <p14:nvPr/>
            </p14:nvContentPartPr>
            <p14:xfrm>
              <a:off x="1147337" y="2597934"/>
              <a:ext cx="350280" cy="63216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F7C40C31-39D2-4645-A966-5E74E673DDA3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111337" y="2526294"/>
                <a:ext cx="421920" cy="77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05987427-201A-864B-BBEA-3BDD00F2881D}"/>
                  </a:ext>
                </a:extLst>
              </p14:cNvPr>
              <p14:cNvContentPartPr/>
              <p14:nvPr/>
            </p14:nvContentPartPr>
            <p14:xfrm>
              <a:off x="1336697" y="2829414"/>
              <a:ext cx="360" cy="36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05987427-201A-864B-BBEA-3BDD00F2881D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300697" y="2757774"/>
                <a:ext cx="7200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40EB7F79-F68F-CD4D-A475-875FF7A3B1C9}"/>
                  </a:ext>
                </a:extLst>
              </p14:cNvPr>
              <p14:cNvContentPartPr/>
              <p14:nvPr/>
            </p14:nvContentPartPr>
            <p14:xfrm>
              <a:off x="1080017" y="3381294"/>
              <a:ext cx="1573560" cy="2012040"/>
            </p14:xfrm>
          </p:contentPart>
        </mc:Choice>
        <mc:Fallback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40EB7F79-F68F-CD4D-A475-875FF7A3B1C9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044377" y="3309654"/>
                <a:ext cx="1645200" cy="215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9264AEC1-E5E0-AD4F-8921-7BAF90799E6E}"/>
                  </a:ext>
                </a:extLst>
              </p14:cNvPr>
              <p14:cNvContentPartPr/>
              <p14:nvPr/>
            </p14:nvContentPartPr>
            <p14:xfrm>
              <a:off x="2604617" y="5120454"/>
              <a:ext cx="396000" cy="119520"/>
            </p14:xfrm>
          </p:contentPart>
        </mc:Choice>
        <mc:Fallback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9264AEC1-E5E0-AD4F-8921-7BAF90799E6E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568617" y="5048454"/>
                <a:ext cx="467640" cy="26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2CDC6C83-5FC0-9144-B454-FD4C957B2CDD}"/>
                  </a:ext>
                </a:extLst>
              </p14:cNvPr>
              <p14:cNvContentPartPr/>
              <p14:nvPr/>
            </p14:nvContentPartPr>
            <p14:xfrm>
              <a:off x="2580137" y="3859014"/>
              <a:ext cx="2013840" cy="1404720"/>
            </p14:xfrm>
          </p:contentPart>
        </mc:Choice>
        <mc:Fallback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2CDC6C83-5FC0-9144-B454-FD4C957B2CDD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2544137" y="3787374"/>
                <a:ext cx="2085480" cy="154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A4907368-7B14-6746-9254-2F91368D39E5}"/>
                  </a:ext>
                </a:extLst>
              </p14:cNvPr>
              <p14:cNvContentPartPr/>
              <p14:nvPr/>
            </p14:nvContentPartPr>
            <p14:xfrm>
              <a:off x="4267457" y="3439614"/>
              <a:ext cx="343800" cy="588960"/>
            </p14:xfrm>
          </p:contentPart>
        </mc:Choice>
        <mc:Fallback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A4907368-7B14-6746-9254-2F91368D39E5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4231457" y="3367614"/>
                <a:ext cx="415440" cy="73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AF915A91-8A81-1F4D-9749-E5D94F80CB73}"/>
                  </a:ext>
                </a:extLst>
              </p14:cNvPr>
              <p14:cNvContentPartPr/>
              <p14:nvPr/>
            </p14:nvContentPartPr>
            <p14:xfrm>
              <a:off x="4262057" y="2676414"/>
              <a:ext cx="421200" cy="788400"/>
            </p14:xfrm>
          </p:contentPart>
        </mc:Choice>
        <mc:Fallback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AF915A91-8A81-1F4D-9749-E5D94F80CB73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226057" y="2604774"/>
                <a:ext cx="492840" cy="93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2D3F6E68-9920-F644-9971-E0C72A8D630F}"/>
                  </a:ext>
                </a:extLst>
              </p14:cNvPr>
              <p14:cNvContentPartPr/>
              <p14:nvPr/>
            </p14:nvContentPartPr>
            <p14:xfrm>
              <a:off x="3756977" y="2112294"/>
              <a:ext cx="707760" cy="558720"/>
            </p14:xfrm>
          </p:contentPart>
        </mc:Choice>
        <mc:Fallback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2D3F6E68-9920-F644-9971-E0C72A8D630F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3720977" y="2040294"/>
                <a:ext cx="779400" cy="70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B67162DC-446D-0940-BAF5-1B274C4BA639}"/>
                  </a:ext>
                </a:extLst>
              </p14:cNvPr>
              <p14:cNvContentPartPr/>
              <p14:nvPr/>
            </p14:nvContentPartPr>
            <p14:xfrm>
              <a:off x="3340097" y="1909614"/>
              <a:ext cx="327960" cy="180720"/>
            </p14:xfrm>
          </p:contentPart>
        </mc:Choice>
        <mc:Fallback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B67162DC-446D-0940-BAF5-1B274C4BA639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3304097" y="1837614"/>
                <a:ext cx="399600" cy="32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D3EE0E6A-4B9A-5B4E-949D-ECA6D01F7B74}"/>
                  </a:ext>
                </a:extLst>
              </p14:cNvPr>
              <p14:cNvContentPartPr/>
              <p14:nvPr/>
            </p14:nvContentPartPr>
            <p14:xfrm>
              <a:off x="3540617" y="1831134"/>
              <a:ext cx="203040" cy="52920"/>
            </p14:xfrm>
          </p:contentPart>
        </mc:Choice>
        <mc:Fallback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D3EE0E6A-4B9A-5B4E-949D-ECA6D01F7B74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3504977" y="1759494"/>
                <a:ext cx="274680" cy="1965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3515" y="0"/>
            <a:ext cx="6880485" cy="6880485"/>
          </a:xfrm>
          <a:prstGeom prst="rect">
            <a:avLst/>
          </a:prstGeom>
        </p:spPr>
      </p:pic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971800"/>
            <a:ext cx="2286000" cy="685800"/>
          </a:xfrm>
          <a:noFill/>
        </p:spPr>
        <p:txBody>
          <a:bodyPr/>
          <a:lstStyle/>
          <a:p>
            <a:r>
              <a:rPr lang="en-US" altLang="en-US" sz="3600">
                <a:ea typeface="ＭＳ Ｐゴシック" charset="-128"/>
              </a:rPr>
              <a:t>Axoneme</a:t>
            </a:r>
            <a:endParaRPr lang="en-US" altLang="en-US" sz="3600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907742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17500"/>
            <a:ext cx="7772400" cy="1063625"/>
          </a:xfrm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Microtubule Sliding in Sperm Tail</a:t>
            </a:r>
          </a:p>
        </p:txBody>
      </p:sp>
      <p:pic>
        <p:nvPicPr>
          <p:cNvPr id="39939" name="Picture 3"/>
          <p:cNvPicPr>
            <a:picLocks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47850"/>
            <a:ext cx="9131300" cy="471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Title 1">
            <a:extLst>
              <a:ext uri="{FF2B5EF4-FFF2-40B4-BE49-F238E27FC236}">
                <a16:creationId xmlns:a16="http://schemas.microsoft.com/office/drawing/2014/main" id="{07938809-5474-6A4C-BCA7-6ECD532A5F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Quiz 14 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42DAE1-6717-7546-B0DB-ECFEEB252B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Where is the ATPase involved in sperm motility located?</a:t>
            </a:r>
          </a:p>
          <a:p>
            <a:pPr>
              <a:defRPr/>
            </a:pPr>
            <a:endParaRPr lang="en-US" dirty="0"/>
          </a:p>
          <a:p>
            <a:pPr marL="0" indent="0">
              <a:buNone/>
              <a:defRPr/>
            </a:pPr>
            <a:endParaRPr lang="en-US" dirty="0"/>
          </a:p>
        </p:txBody>
      </p:sp>
      <p:pic>
        <p:nvPicPr>
          <p:cNvPr id="92164" name="Picture 2" descr="Bitmoji Image">
            <a:extLst>
              <a:ext uri="{FF2B5EF4-FFF2-40B4-BE49-F238E27FC236}">
                <a16:creationId xmlns:a16="http://schemas.microsoft.com/office/drawing/2014/main" id="{E36CA1BB-5DE2-744B-A8C4-8657635F50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544764"/>
            <a:ext cx="2598738" cy="259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18371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Title 1">
            <a:extLst>
              <a:ext uri="{FF2B5EF4-FFF2-40B4-BE49-F238E27FC236}">
                <a16:creationId xmlns:a16="http://schemas.microsoft.com/office/drawing/2014/main" id="{07938809-5474-6A4C-BCA7-6ECD532A5F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Quiz 14 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42DAE1-6717-7546-B0DB-ECFEEB252B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Where is the ATPase involved in sperm motility located?</a:t>
            </a:r>
          </a:p>
          <a:p>
            <a:pPr>
              <a:defRPr/>
            </a:pPr>
            <a:endParaRPr lang="en-US" dirty="0"/>
          </a:p>
          <a:p>
            <a:pPr marL="0" indent="0">
              <a:buNone/>
              <a:defRPr/>
            </a:pPr>
            <a:r>
              <a:rPr lang="en-US" dirty="0">
                <a:solidFill>
                  <a:srgbClr val="114FFB"/>
                </a:solidFill>
              </a:rPr>
              <a:t>On the dynein arms between microtubule pairs.</a:t>
            </a:r>
          </a:p>
        </p:txBody>
      </p:sp>
      <p:pic>
        <p:nvPicPr>
          <p:cNvPr id="92164" name="Picture 2" descr="Bitmoji Image">
            <a:extLst>
              <a:ext uri="{FF2B5EF4-FFF2-40B4-BE49-F238E27FC236}">
                <a16:creationId xmlns:a16="http://schemas.microsoft.com/office/drawing/2014/main" id="{E36CA1BB-5DE2-744B-A8C4-8657635F50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544764"/>
            <a:ext cx="2598738" cy="259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63274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6540500" y="1287463"/>
            <a:ext cx="546100" cy="2787650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Sperm Metabolism</a:t>
            </a:r>
          </a:p>
        </p:txBody>
      </p: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203200" y="1204913"/>
            <a:ext cx="3297238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/>
              <a:t>Glucose-6-phosphate</a:t>
            </a:r>
          </a:p>
        </p:txBody>
      </p:sp>
      <p:sp>
        <p:nvSpPr>
          <p:cNvPr id="41989" name="Rectangle 5"/>
          <p:cNvSpPr>
            <a:spLocks noChangeArrowheads="1"/>
          </p:cNvSpPr>
          <p:nvPr/>
        </p:nvSpPr>
        <p:spPr bwMode="auto">
          <a:xfrm>
            <a:off x="7142163" y="1728788"/>
            <a:ext cx="1908175" cy="118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/>
              <a:t>Anerobic</a:t>
            </a:r>
          </a:p>
          <a:p>
            <a:pPr algn="ctr"/>
            <a:r>
              <a:rPr lang="en-US" altLang="en-US"/>
              <a:t>Metabolism</a:t>
            </a:r>
          </a:p>
          <a:p>
            <a:pPr algn="ctr"/>
            <a:r>
              <a:rPr lang="en-US" altLang="en-US"/>
              <a:t>(Glycolysis)</a:t>
            </a:r>
          </a:p>
        </p:txBody>
      </p:sp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160338" y="2162175"/>
            <a:ext cx="33813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/>
              <a:t>Fructose-6-phosphate</a:t>
            </a:r>
          </a:p>
        </p:txBody>
      </p:sp>
      <p:sp>
        <p:nvSpPr>
          <p:cNvPr id="41991" name="Rectangle 7"/>
          <p:cNvSpPr>
            <a:spLocks noChangeArrowheads="1"/>
          </p:cNvSpPr>
          <p:nvPr/>
        </p:nvSpPr>
        <p:spPr bwMode="auto">
          <a:xfrm>
            <a:off x="2130425" y="1700213"/>
            <a:ext cx="3116263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chemeClr val="hlink"/>
                </a:solidFill>
              </a:rPr>
              <a:t>Phosphohexoisomerase</a:t>
            </a:r>
          </a:p>
        </p:txBody>
      </p:sp>
      <p:sp>
        <p:nvSpPr>
          <p:cNvPr id="41992" name="Rectangle 8"/>
          <p:cNvSpPr>
            <a:spLocks noChangeArrowheads="1"/>
          </p:cNvSpPr>
          <p:nvPr/>
        </p:nvSpPr>
        <p:spPr bwMode="auto">
          <a:xfrm>
            <a:off x="36513" y="3641725"/>
            <a:ext cx="3630612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/>
              <a:t>Lactate + 2 ATP + 2 H</a:t>
            </a:r>
            <a:r>
              <a:rPr lang="en-US" altLang="en-US" baseline="-25000"/>
              <a:t>2</a:t>
            </a:r>
            <a:r>
              <a:rPr lang="en-US" altLang="en-US"/>
              <a:t>O</a:t>
            </a:r>
          </a:p>
        </p:txBody>
      </p:sp>
      <p:sp>
        <p:nvSpPr>
          <p:cNvPr id="41993" name="Rectangle 9"/>
          <p:cNvSpPr>
            <a:spLocks noChangeArrowheads="1"/>
          </p:cNvSpPr>
          <p:nvPr/>
        </p:nvSpPr>
        <p:spPr bwMode="auto">
          <a:xfrm>
            <a:off x="361950" y="5000625"/>
            <a:ext cx="2992438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/>
              <a:t>Tricarboxcylic Acid</a:t>
            </a:r>
          </a:p>
          <a:p>
            <a:pPr algn="ctr"/>
            <a:r>
              <a:rPr lang="en-US" altLang="en-US"/>
              <a:t>Cycle</a:t>
            </a:r>
          </a:p>
        </p:txBody>
      </p:sp>
      <p:sp>
        <p:nvSpPr>
          <p:cNvPr id="41994" name="Line 10"/>
          <p:cNvSpPr>
            <a:spLocks noChangeShapeType="1"/>
          </p:cNvSpPr>
          <p:nvPr/>
        </p:nvSpPr>
        <p:spPr bwMode="auto">
          <a:xfrm>
            <a:off x="1719263" y="1603375"/>
            <a:ext cx="0" cy="5429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5" name="Line 11"/>
          <p:cNvSpPr>
            <a:spLocks noChangeShapeType="1"/>
          </p:cNvSpPr>
          <p:nvPr/>
        </p:nvSpPr>
        <p:spPr bwMode="auto">
          <a:xfrm>
            <a:off x="1733550" y="2589213"/>
            <a:ext cx="0" cy="9763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6" name="Line 12"/>
          <p:cNvSpPr>
            <a:spLocks noChangeShapeType="1"/>
          </p:cNvSpPr>
          <p:nvPr/>
        </p:nvSpPr>
        <p:spPr bwMode="auto">
          <a:xfrm>
            <a:off x="1733550" y="4052888"/>
            <a:ext cx="0" cy="3937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7" name="Oval 13"/>
          <p:cNvSpPr>
            <a:spLocks noChangeArrowheads="1"/>
          </p:cNvSpPr>
          <p:nvPr/>
        </p:nvSpPr>
        <p:spPr bwMode="auto">
          <a:xfrm>
            <a:off x="100013" y="4619625"/>
            <a:ext cx="3521075" cy="1382713"/>
          </a:xfrm>
          <a:prstGeom prst="ellips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1998" name="Rectangle 14"/>
          <p:cNvSpPr>
            <a:spLocks noChangeArrowheads="1"/>
          </p:cNvSpPr>
          <p:nvPr/>
        </p:nvSpPr>
        <p:spPr bwMode="auto">
          <a:xfrm>
            <a:off x="6261100" y="1127125"/>
            <a:ext cx="433388" cy="30781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1999" name="Rectangle 15"/>
          <p:cNvSpPr>
            <a:spLocks noChangeArrowheads="1"/>
          </p:cNvSpPr>
          <p:nvPr/>
        </p:nvSpPr>
        <p:spPr bwMode="auto">
          <a:xfrm>
            <a:off x="5310188" y="1190625"/>
            <a:ext cx="1584325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800"/>
              <a:t>Glucose</a:t>
            </a:r>
          </a:p>
        </p:txBody>
      </p:sp>
      <p:sp>
        <p:nvSpPr>
          <p:cNvPr id="42000" name="Rectangle 16"/>
          <p:cNvSpPr>
            <a:spLocks noChangeArrowheads="1"/>
          </p:cNvSpPr>
          <p:nvPr/>
        </p:nvSpPr>
        <p:spPr bwMode="auto">
          <a:xfrm>
            <a:off x="5356225" y="2162175"/>
            <a:ext cx="1468438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/>
              <a:t>Fructose</a:t>
            </a:r>
          </a:p>
        </p:txBody>
      </p:sp>
      <p:sp>
        <p:nvSpPr>
          <p:cNvPr id="42001" name="Rectangle 17"/>
          <p:cNvSpPr>
            <a:spLocks noChangeArrowheads="1"/>
          </p:cNvSpPr>
          <p:nvPr/>
        </p:nvSpPr>
        <p:spPr bwMode="auto">
          <a:xfrm>
            <a:off x="6540500" y="4260850"/>
            <a:ext cx="546100" cy="2370138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2002" name="Rectangle 18"/>
          <p:cNvSpPr>
            <a:spLocks noChangeArrowheads="1"/>
          </p:cNvSpPr>
          <p:nvPr/>
        </p:nvSpPr>
        <p:spPr bwMode="auto">
          <a:xfrm>
            <a:off x="6156325" y="4040188"/>
            <a:ext cx="522288" cy="2749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2003" name="Rectangle 19"/>
          <p:cNvSpPr>
            <a:spLocks noChangeArrowheads="1"/>
          </p:cNvSpPr>
          <p:nvPr/>
        </p:nvSpPr>
        <p:spPr bwMode="auto">
          <a:xfrm>
            <a:off x="4086225" y="5434013"/>
            <a:ext cx="2586038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/>
              <a:t>36 ATP/Glucose</a:t>
            </a:r>
          </a:p>
          <a:p>
            <a:r>
              <a:rPr lang="en-US" altLang="en-US"/>
              <a:t>36 ATP/Fructose</a:t>
            </a:r>
          </a:p>
        </p:txBody>
      </p:sp>
      <p:sp>
        <p:nvSpPr>
          <p:cNvPr id="42004" name="Rectangle 20"/>
          <p:cNvSpPr>
            <a:spLocks noChangeArrowheads="1"/>
          </p:cNvSpPr>
          <p:nvPr/>
        </p:nvSpPr>
        <p:spPr bwMode="auto">
          <a:xfrm>
            <a:off x="4251325" y="4343400"/>
            <a:ext cx="1824038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/>
              <a:t>Fatty Acids</a:t>
            </a:r>
          </a:p>
        </p:txBody>
      </p:sp>
      <p:sp>
        <p:nvSpPr>
          <p:cNvPr id="42005" name="Line 21"/>
          <p:cNvSpPr>
            <a:spLocks noChangeShapeType="1"/>
          </p:cNvSpPr>
          <p:nvPr/>
        </p:nvSpPr>
        <p:spPr bwMode="auto">
          <a:xfrm flipH="1">
            <a:off x="3481388" y="4681538"/>
            <a:ext cx="792162" cy="2730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6" name="Line 22"/>
          <p:cNvSpPr>
            <a:spLocks noChangeShapeType="1"/>
          </p:cNvSpPr>
          <p:nvPr/>
        </p:nvSpPr>
        <p:spPr bwMode="auto">
          <a:xfrm flipH="1">
            <a:off x="1838325" y="1858963"/>
            <a:ext cx="2984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7" name="Line 23"/>
          <p:cNvSpPr>
            <a:spLocks noChangeShapeType="1"/>
          </p:cNvSpPr>
          <p:nvPr/>
        </p:nvSpPr>
        <p:spPr bwMode="auto">
          <a:xfrm flipH="1">
            <a:off x="3630613" y="1455738"/>
            <a:ext cx="1658937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8" name="Line 24"/>
          <p:cNvSpPr>
            <a:spLocks noChangeShapeType="1"/>
          </p:cNvSpPr>
          <p:nvPr/>
        </p:nvSpPr>
        <p:spPr bwMode="auto">
          <a:xfrm flipH="1">
            <a:off x="3646488" y="2382838"/>
            <a:ext cx="16573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9" name="Rectangle 25"/>
          <p:cNvSpPr>
            <a:spLocks noChangeArrowheads="1"/>
          </p:cNvSpPr>
          <p:nvPr/>
        </p:nvSpPr>
        <p:spPr bwMode="auto">
          <a:xfrm>
            <a:off x="7231063" y="4760913"/>
            <a:ext cx="185737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/>
              <a:t>Aerobic</a:t>
            </a:r>
          </a:p>
          <a:p>
            <a:pPr algn="ctr"/>
            <a:r>
              <a:rPr lang="en-US" altLang="en-US"/>
              <a:t>Metabolism</a:t>
            </a:r>
          </a:p>
        </p:txBody>
      </p:sp>
      <p:sp>
        <p:nvSpPr>
          <p:cNvPr id="42010" name="Text Box 26"/>
          <p:cNvSpPr txBox="1">
            <a:spLocks noChangeArrowheads="1"/>
          </p:cNvSpPr>
          <p:nvPr/>
        </p:nvSpPr>
        <p:spPr bwMode="auto">
          <a:xfrm>
            <a:off x="3505200" y="914400"/>
            <a:ext cx="1878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hlink"/>
                </a:solidFill>
              </a:rPr>
              <a:t>Hexokinase</a:t>
            </a:r>
          </a:p>
        </p:txBody>
      </p:sp>
      <p:sp>
        <p:nvSpPr>
          <p:cNvPr id="42011" name="Text Box 27"/>
          <p:cNvSpPr txBox="1">
            <a:spLocks noChangeArrowheads="1"/>
          </p:cNvSpPr>
          <p:nvPr/>
        </p:nvSpPr>
        <p:spPr bwMode="auto">
          <a:xfrm>
            <a:off x="3581400" y="2590800"/>
            <a:ext cx="1878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hlink"/>
                </a:solidFill>
              </a:rPr>
              <a:t>Hexokinase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026"/>
          <p:cNvSpPr>
            <a:spLocks noChangeArrowheads="1"/>
          </p:cNvSpPr>
          <p:nvPr/>
        </p:nvSpPr>
        <p:spPr bwMode="auto">
          <a:xfrm>
            <a:off x="6540500" y="1287463"/>
            <a:ext cx="546100" cy="2787650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35" name="Rectangle 1027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Sperm Metabolism</a:t>
            </a:r>
          </a:p>
        </p:txBody>
      </p:sp>
      <p:sp>
        <p:nvSpPr>
          <p:cNvPr id="44036" name="Rectangle 1028"/>
          <p:cNvSpPr>
            <a:spLocks noChangeArrowheads="1"/>
          </p:cNvSpPr>
          <p:nvPr/>
        </p:nvSpPr>
        <p:spPr bwMode="auto">
          <a:xfrm>
            <a:off x="203200" y="1204913"/>
            <a:ext cx="3297238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/>
              <a:t>Glucose-6-phosphate</a:t>
            </a:r>
          </a:p>
        </p:txBody>
      </p:sp>
      <p:sp>
        <p:nvSpPr>
          <p:cNvPr id="44037" name="Rectangle 1029"/>
          <p:cNvSpPr>
            <a:spLocks noChangeArrowheads="1"/>
          </p:cNvSpPr>
          <p:nvPr/>
        </p:nvSpPr>
        <p:spPr bwMode="auto">
          <a:xfrm>
            <a:off x="7142163" y="1728788"/>
            <a:ext cx="1908175" cy="118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/>
              <a:t>Anerobic</a:t>
            </a:r>
          </a:p>
          <a:p>
            <a:pPr algn="ctr"/>
            <a:r>
              <a:rPr lang="en-US" altLang="en-US"/>
              <a:t>Metabolism</a:t>
            </a:r>
          </a:p>
          <a:p>
            <a:pPr algn="ctr"/>
            <a:r>
              <a:rPr lang="en-US" altLang="en-US"/>
              <a:t>(Glycolysis)</a:t>
            </a:r>
          </a:p>
        </p:txBody>
      </p:sp>
      <p:sp>
        <p:nvSpPr>
          <p:cNvPr id="44038" name="Rectangle 1030"/>
          <p:cNvSpPr>
            <a:spLocks noChangeArrowheads="1"/>
          </p:cNvSpPr>
          <p:nvPr/>
        </p:nvSpPr>
        <p:spPr bwMode="auto">
          <a:xfrm>
            <a:off x="160338" y="2162175"/>
            <a:ext cx="33813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/>
              <a:t>Fructose-6-phosphate</a:t>
            </a:r>
          </a:p>
        </p:txBody>
      </p:sp>
      <p:sp>
        <p:nvSpPr>
          <p:cNvPr id="44039" name="Rectangle 1031"/>
          <p:cNvSpPr>
            <a:spLocks noChangeArrowheads="1"/>
          </p:cNvSpPr>
          <p:nvPr/>
        </p:nvSpPr>
        <p:spPr bwMode="auto">
          <a:xfrm>
            <a:off x="2130425" y="1700213"/>
            <a:ext cx="3116263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chemeClr val="hlink"/>
                </a:solidFill>
              </a:rPr>
              <a:t>Phosphohexoisomerase</a:t>
            </a:r>
          </a:p>
        </p:txBody>
      </p:sp>
      <p:sp>
        <p:nvSpPr>
          <p:cNvPr id="44040" name="Rectangle 1032"/>
          <p:cNvSpPr>
            <a:spLocks noChangeArrowheads="1"/>
          </p:cNvSpPr>
          <p:nvPr/>
        </p:nvSpPr>
        <p:spPr bwMode="auto">
          <a:xfrm>
            <a:off x="36513" y="3641725"/>
            <a:ext cx="3630612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/>
              <a:t>Lactate + 2 ATP + 2 H</a:t>
            </a:r>
            <a:r>
              <a:rPr lang="en-US" altLang="en-US" baseline="-25000"/>
              <a:t>2</a:t>
            </a:r>
            <a:r>
              <a:rPr lang="en-US" altLang="en-US"/>
              <a:t>O</a:t>
            </a:r>
          </a:p>
        </p:txBody>
      </p:sp>
      <p:sp>
        <p:nvSpPr>
          <p:cNvPr id="44041" name="Rectangle 1033"/>
          <p:cNvSpPr>
            <a:spLocks noChangeArrowheads="1"/>
          </p:cNvSpPr>
          <p:nvPr/>
        </p:nvSpPr>
        <p:spPr bwMode="auto">
          <a:xfrm>
            <a:off x="361950" y="5000625"/>
            <a:ext cx="2992438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/>
              <a:t>Tricarboxcylic Acid</a:t>
            </a:r>
          </a:p>
          <a:p>
            <a:pPr algn="ctr"/>
            <a:r>
              <a:rPr lang="en-US" altLang="en-US"/>
              <a:t>Cycle</a:t>
            </a:r>
          </a:p>
        </p:txBody>
      </p:sp>
      <p:sp>
        <p:nvSpPr>
          <p:cNvPr id="44042" name="Line 1034"/>
          <p:cNvSpPr>
            <a:spLocks noChangeShapeType="1"/>
          </p:cNvSpPr>
          <p:nvPr/>
        </p:nvSpPr>
        <p:spPr bwMode="auto">
          <a:xfrm>
            <a:off x="1719263" y="1603375"/>
            <a:ext cx="0" cy="5429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3" name="Line 1035"/>
          <p:cNvSpPr>
            <a:spLocks noChangeShapeType="1"/>
          </p:cNvSpPr>
          <p:nvPr/>
        </p:nvSpPr>
        <p:spPr bwMode="auto">
          <a:xfrm>
            <a:off x="1733550" y="2589213"/>
            <a:ext cx="0" cy="9763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4" name="Line 1036"/>
          <p:cNvSpPr>
            <a:spLocks noChangeShapeType="1"/>
          </p:cNvSpPr>
          <p:nvPr/>
        </p:nvSpPr>
        <p:spPr bwMode="auto">
          <a:xfrm>
            <a:off x="1733550" y="4052888"/>
            <a:ext cx="0" cy="3937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5" name="Oval 1037"/>
          <p:cNvSpPr>
            <a:spLocks noChangeArrowheads="1"/>
          </p:cNvSpPr>
          <p:nvPr/>
        </p:nvSpPr>
        <p:spPr bwMode="auto">
          <a:xfrm>
            <a:off x="100013" y="4619625"/>
            <a:ext cx="3521075" cy="1382713"/>
          </a:xfrm>
          <a:prstGeom prst="ellips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46" name="Rectangle 1038"/>
          <p:cNvSpPr>
            <a:spLocks noChangeArrowheads="1"/>
          </p:cNvSpPr>
          <p:nvPr/>
        </p:nvSpPr>
        <p:spPr bwMode="auto">
          <a:xfrm>
            <a:off x="6261100" y="1127125"/>
            <a:ext cx="433388" cy="30781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47" name="Rectangle 1039"/>
          <p:cNvSpPr>
            <a:spLocks noChangeArrowheads="1"/>
          </p:cNvSpPr>
          <p:nvPr/>
        </p:nvSpPr>
        <p:spPr bwMode="auto">
          <a:xfrm>
            <a:off x="5310188" y="1190625"/>
            <a:ext cx="1584325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800"/>
              <a:t>Glucose</a:t>
            </a:r>
          </a:p>
        </p:txBody>
      </p:sp>
      <p:sp>
        <p:nvSpPr>
          <p:cNvPr id="44048" name="Rectangle 1040"/>
          <p:cNvSpPr>
            <a:spLocks noChangeArrowheads="1"/>
          </p:cNvSpPr>
          <p:nvPr/>
        </p:nvSpPr>
        <p:spPr bwMode="auto">
          <a:xfrm>
            <a:off x="5356225" y="2162175"/>
            <a:ext cx="1468438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/>
              <a:t>Fructose</a:t>
            </a:r>
          </a:p>
        </p:txBody>
      </p:sp>
      <p:sp>
        <p:nvSpPr>
          <p:cNvPr id="44049" name="Rectangle 1041"/>
          <p:cNvSpPr>
            <a:spLocks noChangeArrowheads="1"/>
          </p:cNvSpPr>
          <p:nvPr/>
        </p:nvSpPr>
        <p:spPr bwMode="auto">
          <a:xfrm>
            <a:off x="6540500" y="4260850"/>
            <a:ext cx="546100" cy="2370138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50" name="Rectangle 1042"/>
          <p:cNvSpPr>
            <a:spLocks noChangeArrowheads="1"/>
          </p:cNvSpPr>
          <p:nvPr/>
        </p:nvSpPr>
        <p:spPr bwMode="auto">
          <a:xfrm>
            <a:off x="6156325" y="4040188"/>
            <a:ext cx="522288" cy="2749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51" name="Rectangle 1043"/>
          <p:cNvSpPr>
            <a:spLocks noChangeArrowheads="1"/>
          </p:cNvSpPr>
          <p:nvPr/>
        </p:nvSpPr>
        <p:spPr bwMode="auto">
          <a:xfrm>
            <a:off x="4086225" y="5434013"/>
            <a:ext cx="2586038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/>
              <a:t>36 ATP/Glucose</a:t>
            </a:r>
          </a:p>
          <a:p>
            <a:r>
              <a:rPr lang="en-US" altLang="en-US"/>
              <a:t>36 ATP/Fructose</a:t>
            </a:r>
          </a:p>
        </p:txBody>
      </p:sp>
      <p:sp>
        <p:nvSpPr>
          <p:cNvPr id="44052" name="Rectangle 1044"/>
          <p:cNvSpPr>
            <a:spLocks noChangeArrowheads="1"/>
          </p:cNvSpPr>
          <p:nvPr/>
        </p:nvSpPr>
        <p:spPr bwMode="auto">
          <a:xfrm>
            <a:off x="4251325" y="4343400"/>
            <a:ext cx="1824038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/>
              <a:t>Fatty Acids</a:t>
            </a:r>
          </a:p>
        </p:txBody>
      </p:sp>
      <p:sp>
        <p:nvSpPr>
          <p:cNvPr id="44053" name="Line 1045"/>
          <p:cNvSpPr>
            <a:spLocks noChangeShapeType="1"/>
          </p:cNvSpPr>
          <p:nvPr/>
        </p:nvSpPr>
        <p:spPr bwMode="auto">
          <a:xfrm flipH="1">
            <a:off x="3481388" y="4681538"/>
            <a:ext cx="792162" cy="2730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54" name="Line 1046"/>
          <p:cNvSpPr>
            <a:spLocks noChangeShapeType="1"/>
          </p:cNvSpPr>
          <p:nvPr/>
        </p:nvSpPr>
        <p:spPr bwMode="auto">
          <a:xfrm flipH="1">
            <a:off x="1838325" y="1858963"/>
            <a:ext cx="2984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55" name="Line 1047"/>
          <p:cNvSpPr>
            <a:spLocks noChangeShapeType="1"/>
          </p:cNvSpPr>
          <p:nvPr/>
        </p:nvSpPr>
        <p:spPr bwMode="auto">
          <a:xfrm flipH="1">
            <a:off x="3630613" y="1455738"/>
            <a:ext cx="1658937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56" name="Line 1048"/>
          <p:cNvSpPr>
            <a:spLocks noChangeShapeType="1"/>
          </p:cNvSpPr>
          <p:nvPr/>
        </p:nvSpPr>
        <p:spPr bwMode="auto">
          <a:xfrm flipH="1">
            <a:off x="3646488" y="2382838"/>
            <a:ext cx="16573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57" name="Rectangle 1049"/>
          <p:cNvSpPr>
            <a:spLocks noChangeArrowheads="1"/>
          </p:cNvSpPr>
          <p:nvPr/>
        </p:nvSpPr>
        <p:spPr bwMode="auto">
          <a:xfrm>
            <a:off x="7231063" y="4760913"/>
            <a:ext cx="185737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/>
              <a:t>Aerobic</a:t>
            </a:r>
          </a:p>
          <a:p>
            <a:pPr algn="ctr"/>
            <a:r>
              <a:rPr lang="en-US" altLang="en-US"/>
              <a:t>Metabolism</a:t>
            </a:r>
          </a:p>
        </p:txBody>
      </p:sp>
      <p:sp>
        <p:nvSpPr>
          <p:cNvPr id="44058" name="Text Box 1050"/>
          <p:cNvSpPr txBox="1">
            <a:spLocks noChangeArrowheads="1"/>
          </p:cNvSpPr>
          <p:nvPr/>
        </p:nvSpPr>
        <p:spPr bwMode="auto">
          <a:xfrm>
            <a:off x="3505200" y="914400"/>
            <a:ext cx="1878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hlink"/>
                </a:solidFill>
              </a:rPr>
              <a:t>Hexokinase</a:t>
            </a:r>
          </a:p>
        </p:txBody>
      </p:sp>
      <p:sp>
        <p:nvSpPr>
          <p:cNvPr id="44059" name="Text Box 1051"/>
          <p:cNvSpPr txBox="1">
            <a:spLocks noChangeArrowheads="1"/>
          </p:cNvSpPr>
          <p:nvPr/>
        </p:nvSpPr>
        <p:spPr bwMode="auto">
          <a:xfrm>
            <a:off x="3581400" y="2590800"/>
            <a:ext cx="1878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hlink"/>
                </a:solidFill>
              </a:rPr>
              <a:t>Hexokinase</a:t>
            </a:r>
          </a:p>
        </p:txBody>
      </p:sp>
      <p:sp>
        <p:nvSpPr>
          <p:cNvPr id="44060" name="Freeform 1053"/>
          <p:cNvSpPr>
            <a:spLocks/>
          </p:cNvSpPr>
          <p:nvPr/>
        </p:nvSpPr>
        <p:spPr bwMode="auto">
          <a:xfrm>
            <a:off x="2514600" y="787400"/>
            <a:ext cx="3048000" cy="431800"/>
          </a:xfrm>
          <a:custGeom>
            <a:avLst/>
            <a:gdLst>
              <a:gd name="T0" fmla="*/ 0 w 1920"/>
              <a:gd name="T1" fmla="*/ 2147483647 h 272"/>
              <a:gd name="T2" fmla="*/ 2147483647 w 1920"/>
              <a:gd name="T3" fmla="*/ 2147483647 h 272"/>
              <a:gd name="T4" fmla="*/ 2147483647 w 1920"/>
              <a:gd name="T5" fmla="*/ 2147483647 h 272"/>
              <a:gd name="T6" fmla="*/ 2147483647 w 1920"/>
              <a:gd name="T7" fmla="*/ 2147483647 h 272"/>
              <a:gd name="T8" fmla="*/ 2147483647 w 1920"/>
              <a:gd name="T9" fmla="*/ 2147483647 h 27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20"/>
              <a:gd name="T16" fmla="*/ 0 h 272"/>
              <a:gd name="T17" fmla="*/ 1920 w 1920"/>
              <a:gd name="T18" fmla="*/ 272 h 27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20" h="272">
                <a:moveTo>
                  <a:pt x="0" y="272"/>
                </a:moveTo>
                <a:cubicBezTo>
                  <a:pt x="20" y="244"/>
                  <a:pt x="40" y="216"/>
                  <a:pt x="144" y="176"/>
                </a:cubicBezTo>
                <a:cubicBezTo>
                  <a:pt x="248" y="136"/>
                  <a:pt x="424" y="56"/>
                  <a:pt x="624" y="32"/>
                </a:cubicBezTo>
                <a:cubicBezTo>
                  <a:pt x="824" y="8"/>
                  <a:pt x="1128" y="0"/>
                  <a:pt x="1344" y="32"/>
                </a:cubicBezTo>
                <a:cubicBezTo>
                  <a:pt x="1560" y="64"/>
                  <a:pt x="1740" y="144"/>
                  <a:pt x="1920" y="224"/>
                </a:cubicBezTo>
              </a:path>
            </a:pathLst>
          </a:custGeom>
          <a:noFill/>
          <a:ln w="28575">
            <a:solidFill>
              <a:srgbClr val="00FF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66590" name="Text Box 1054"/>
          <p:cNvSpPr txBox="1">
            <a:spLocks noChangeArrowheads="1"/>
          </p:cNvSpPr>
          <p:nvPr/>
        </p:nvSpPr>
        <p:spPr bwMode="auto">
          <a:xfrm>
            <a:off x="990600" y="762000"/>
            <a:ext cx="1593850" cy="366713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800">
                <a:solidFill>
                  <a:srgbClr val="00FF00"/>
                </a:solidFill>
              </a:rPr>
              <a:t>phosphatase</a:t>
            </a: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ATP Utilization in Sperm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motility (60%)</a:t>
            </a:r>
          </a:p>
          <a:p>
            <a:r>
              <a:rPr lang="en-US" altLang="en-US">
                <a:ea typeface="ＭＳ Ｐゴシック" charset="-128"/>
              </a:rPr>
              <a:t>substrate cycling (40%)</a:t>
            </a:r>
          </a:p>
          <a:p>
            <a:pPr lvl="1"/>
            <a:r>
              <a:rPr lang="en-US" altLang="en-US"/>
              <a:t>wasted</a:t>
            </a:r>
          </a:p>
          <a:p>
            <a:r>
              <a:rPr lang="en-US" altLang="en-US">
                <a:ea typeface="ＭＳ Ｐゴシック" charset="-128"/>
              </a:rPr>
              <a:t>maintenance of ionic gradients</a:t>
            </a:r>
          </a:p>
          <a:p>
            <a:pPr lvl="1"/>
            <a:r>
              <a:rPr lang="en-US" altLang="en-US"/>
              <a:t>very small amount</a:t>
            </a:r>
          </a:p>
          <a:p>
            <a:r>
              <a:rPr lang="en-US" altLang="en-US">
                <a:ea typeface="ＭＳ Ｐゴシック" charset="-128"/>
              </a:rPr>
              <a:t>transcription and translation</a:t>
            </a:r>
          </a:p>
          <a:p>
            <a:pPr lvl="1"/>
            <a:r>
              <a:rPr lang="en-US" altLang="en-US"/>
              <a:t>none after condensation of nucleus and loss of residual body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Title 1">
            <a:extLst>
              <a:ext uri="{FF2B5EF4-FFF2-40B4-BE49-F238E27FC236}">
                <a16:creationId xmlns:a16="http://schemas.microsoft.com/office/drawing/2014/main" id="{07938809-5474-6A4C-BCA7-6ECD532A5F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Quiz 14 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42DAE1-6717-7546-B0DB-ECFEEB252B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Sperm require metabolism through the TCA or Krebs cycle (Aerobic Metabolism) in order to generate sufficient ATP to be motile?</a:t>
            </a:r>
          </a:p>
          <a:p>
            <a:pPr>
              <a:defRPr/>
            </a:pPr>
            <a:endParaRPr lang="en-US" dirty="0"/>
          </a:p>
          <a:p>
            <a:pPr marL="0" indent="0">
              <a:buNone/>
              <a:defRPr/>
            </a:pPr>
            <a:r>
              <a:rPr lang="en-US" dirty="0"/>
              <a:t>                True        False</a:t>
            </a:r>
          </a:p>
          <a:p>
            <a:pPr>
              <a:defRPr/>
            </a:pPr>
            <a:endParaRPr lang="en-US" dirty="0"/>
          </a:p>
          <a:p>
            <a:pPr marL="0" indent="0">
              <a:buNone/>
              <a:defRPr/>
            </a:pPr>
            <a:endParaRPr lang="en-US" dirty="0"/>
          </a:p>
        </p:txBody>
      </p:sp>
      <p:pic>
        <p:nvPicPr>
          <p:cNvPr id="92164" name="Picture 2" descr="Bitmoji Image">
            <a:extLst>
              <a:ext uri="{FF2B5EF4-FFF2-40B4-BE49-F238E27FC236}">
                <a16:creationId xmlns:a16="http://schemas.microsoft.com/office/drawing/2014/main" id="{E36CA1BB-5DE2-744B-A8C4-8657635F50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544764"/>
            <a:ext cx="2598738" cy="259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75703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Title 1">
            <a:extLst>
              <a:ext uri="{FF2B5EF4-FFF2-40B4-BE49-F238E27FC236}">
                <a16:creationId xmlns:a16="http://schemas.microsoft.com/office/drawing/2014/main" id="{07938809-5474-6A4C-BCA7-6ECD532A5F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Quiz 14 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42DAE1-6717-7546-B0DB-ECFEEB252B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Sperm require metabolism through the TCA or Krebs cycle (Aerobic Metabolism) in order to generate sufficient ATP to be motile?</a:t>
            </a:r>
          </a:p>
          <a:p>
            <a:pPr>
              <a:defRPr/>
            </a:pPr>
            <a:endParaRPr lang="en-US" dirty="0"/>
          </a:p>
          <a:p>
            <a:pPr marL="0" indent="0">
              <a:buNone/>
              <a:defRPr/>
            </a:pPr>
            <a:r>
              <a:rPr lang="en-US" dirty="0"/>
              <a:t>                True        </a:t>
            </a:r>
            <a:r>
              <a:rPr lang="en-US" dirty="0">
                <a:solidFill>
                  <a:srgbClr val="114FFB"/>
                </a:solidFill>
              </a:rPr>
              <a:t>False</a:t>
            </a:r>
          </a:p>
          <a:p>
            <a:pPr>
              <a:defRPr/>
            </a:pPr>
            <a:endParaRPr lang="en-US" dirty="0"/>
          </a:p>
          <a:p>
            <a:pPr marL="0" indent="0">
              <a:buNone/>
              <a:defRPr/>
            </a:pPr>
            <a:r>
              <a:rPr lang="en-US" dirty="0">
                <a:solidFill>
                  <a:srgbClr val="114FFB"/>
                </a:solidFill>
              </a:rPr>
              <a:t>Sperm can use either glycolysis</a:t>
            </a:r>
            <a:br>
              <a:rPr lang="en-US" dirty="0">
                <a:solidFill>
                  <a:srgbClr val="114FFB"/>
                </a:solidFill>
              </a:rPr>
            </a:br>
            <a:r>
              <a:rPr lang="en-US" dirty="0">
                <a:solidFill>
                  <a:srgbClr val="114FFB"/>
                </a:solidFill>
              </a:rPr>
              <a:t>or respiration to generate </a:t>
            </a:r>
            <a:br>
              <a:rPr lang="en-US" dirty="0">
                <a:solidFill>
                  <a:srgbClr val="114FFB"/>
                </a:solidFill>
              </a:rPr>
            </a:br>
            <a:r>
              <a:rPr lang="en-US" dirty="0">
                <a:solidFill>
                  <a:srgbClr val="114FFB"/>
                </a:solidFill>
              </a:rPr>
              <a:t>sufficient ATP for motility.</a:t>
            </a:r>
          </a:p>
        </p:txBody>
      </p:sp>
      <p:pic>
        <p:nvPicPr>
          <p:cNvPr id="92164" name="Picture 2" descr="Bitmoji Image">
            <a:extLst>
              <a:ext uri="{FF2B5EF4-FFF2-40B4-BE49-F238E27FC236}">
                <a16:creationId xmlns:a16="http://schemas.microsoft.com/office/drawing/2014/main" id="{E36CA1BB-5DE2-744B-A8C4-8657635F50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544764"/>
            <a:ext cx="2598738" cy="259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18953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Sperm Metabolism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Temperature dependent</a:t>
            </a:r>
          </a:p>
          <a:p>
            <a:pPr lvl="1"/>
            <a:r>
              <a:rPr lang="en-US" altLang="en-US"/>
              <a:t>ATP production increases as temperature increases</a:t>
            </a:r>
          </a:p>
          <a:p>
            <a:r>
              <a:rPr lang="en-US" altLang="en-US">
                <a:ea typeface="ＭＳ Ｐゴシック" charset="-128"/>
              </a:rPr>
              <a:t>ATP dependent processes are temperature dependent</a:t>
            </a:r>
          </a:p>
          <a:p>
            <a:pPr lvl="1"/>
            <a:r>
              <a:rPr lang="en-US" altLang="en-US"/>
              <a:t>motility increases with increasing temperature</a:t>
            </a: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4163" y="228600"/>
            <a:ext cx="8666162" cy="685800"/>
          </a:xfrm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Effect of Temperature on Motility</a:t>
            </a:r>
          </a:p>
        </p:txBody>
      </p:sp>
      <p:sp>
        <p:nvSpPr>
          <p:cNvPr id="50179" name="Rectangle 4"/>
          <p:cNvSpPr>
            <a:spLocks noChangeArrowheads="1"/>
          </p:cNvSpPr>
          <p:nvPr/>
        </p:nvSpPr>
        <p:spPr bwMode="auto">
          <a:xfrm>
            <a:off x="522288" y="2532063"/>
            <a:ext cx="628650" cy="23606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0180" name="Rectangle 6"/>
          <p:cNvSpPr>
            <a:spLocks noChangeArrowheads="1"/>
          </p:cNvSpPr>
          <p:nvPr/>
        </p:nvSpPr>
        <p:spPr bwMode="auto">
          <a:xfrm>
            <a:off x="3570288" y="6237288"/>
            <a:ext cx="2286000" cy="358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pic>
        <p:nvPicPr>
          <p:cNvPr id="50181" name="Picture 7" descr="velocity_graph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163" y="1235075"/>
            <a:ext cx="7051675" cy="524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3163" y="0"/>
            <a:ext cx="5300662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7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422275"/>
            <a:ext cx="3302000" cy="1273175"/>
          </a:xfrm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Transport of Sperm</a:t>
            </a:r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2092325" y="1739900"/>
            <a:ext cx="1209675" cy="838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29" name="Rectangle 5"/>
          <p:cNvSpPr>
            <a:spLocks noChangeArrowheads="1"/>
          </p:cNvSpPr>
          <p:nvPr/>
        </p:nvSpPr>
        <p:spPr bwMode="auto">
          <a:xfrm>
            <a:off x="2265363" y="1819275"/>
            <a:ext cx="10445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Caput</a:t>
            </a:r>
          </a:p>
        </p:txBody>
      </p:sp>
      <p:sp>
        <p:nvSpPr>
          <p:cNvPr id="52230" name="Rectangle 6"/>
          <p:cNvSpPr>
            <a:spLocks noChangeArrowheads="1"/>
          </p:cNvSpPr>
          <p:nvPr/>
        </p:nvSpPr>
        <p:spPr bwMode="auto">
          <a:xfrm>
            <a:off x="2451100" y="2935288"/>
            <a:ext cx="865188" cy="6429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31" name="Rectangle 7"/>
          <p:cNvSpPr>
            <a:spLocks noChangeArrowheads="1"/>
          </p:cNvSpPr>
          <p:nvPr/>
        </p:nvSpPr>
        <p:spPr bwMode="auto">
          <a:xfrm>
            <a:off x="2314575" y="2909888"/>
            <a:ext cx="1062038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</a:rPr>
              <a:t>Rete</a:t>
            </a:r>
          </a:p>
          <a:p>
            <a:pPr algn="ctr"/>
            <a:r>
              <a:rPr lang="en-US" altLang="en-US">
                <a:solidFill>
                  <a:schemeClr val="tx1"/>
                </a:solidFill>
              </a:rPr>
              <a:t>Testis</a:t>
            </a:r>
          </a:p>
        </p:txBody>
      </p:sp>
      <p:sp>
        <p:nvSpPr>
          <p:cNvPr id="52232" name="Rectangle 8"/>
          <p:cNvSpPr>
            <a:spLocks noChangeArrowheads="1"/>
          </p:cNvSpPr>
          <p:nvPr/>
        </p:nvSpPr>
        <p:spPr bwMode="auto">
          <a:xfrm>
            <a:off x="2286000" y="4549775"/>
            <a:ext cx="1181100" cy="5683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33" name="Rectangle 9"/>
          <p:cNvSpPr>
            <a:spLocks noChangeArrowheads="1"/>
          </p:cNvSpPr>
          <p:nvPr/>
        </p:nvSpPr>
        <p:spPr bwMode="auto">
          <a:xfrm>
            <a:off x="1389063" y="4478338"/>
            <a:ext cx="211137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</a:rPr>
              <a:t>Seminiferous</a:t>
            </a:r>
          </a:p>
          <a:p>
            <a:pPr algn="ctr"/>
            <a:r>
              <a:rPr lang="en-US" altLang="en-US">
                <a:solidFill>
                  <a:schemeClr val="tx1"/>
                </a:solidFill>
              </a:rPr>
              <a:t>Tubule</a:t>
            </a:r>
          </a:p>
        </p:txBody>
      </p:sp>
      <p:sp>
        <p:nvSpPr>
          <p:cNvPr id="52234" name="Rectangle 10"/>
          <p:cNvSpPr>
            <a:spLocks noChangeArrowheads="1"/>
          </p:cNvSpPr>
          <p:nvPr/>
        </p:nvSpPr>
        <p:spPr bwMode="auto">
          <a:xfrm>
            <a:off x="6126163" y="6103938"/>
            <a:ext cx="941387" cy="6715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35" name="Rectangle 11"/>
          <p:cNvSpPr>
            <a:spLocks noChangeArrowheads="1"/>
          </p:cNvSpPr>
          <p:nvPr/>
        </p:nvSpPr>
        <p:spPr bwMode="auto">
          <a:xfrm>
            <a:off x="6918325" y="3622675"/>
            <a:ext cx="911225" cy="8366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36" name="Rectangle 12"/>
          <p:cNvSpPr>
            <a:spLocks noChangeArrowheads="1"/>
          </p:cNvSpPr>
          <p:nvPr/>
        </p:nvSpPr>
        <p:spPr bwMode="auto">
          <a:xfrm>
            <a:off x="6797675" y="2443163"/>
            <a:ext cx="777875" cy="5826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37" name="Rectangle 13"/>
          <p:cNvSpPr>
            <a:spLocks noChangeArrowheads="1"/>
          </p:cNvSpPr>
          <p:nvPr/>
        </p:nvSpPr>
        <p:spPr bwMode="auto">
          <a:xfrm>
            <a:off x="6184900" y="1174750"/>
            <a:ext cx="941388" cy="4016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38" name="Rectangle 14"/>
          <p:cNvSpPr>
            <a:spLocks noChangeArrowheads="1"/>
          </p:cNvSpPr>
          <p:nvPr/>
        </p:nvSpPr>
        <p:spPr bwMode="auto">
          <a:xfrm>
            <a:off x="6313488" y="773113"/>
            <a:ext cx="15875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Vas</a:t>
            </a:r>
          </a:p>
          <a:p>
            <a:r>
              <a:rPr lang="en-US" altLang="en-US">
                <a:solidFill>
                  <a:schemeClr val="tx1"/>
                </a:solidFill>
              </a:rPr>
              <a:t>Efferentia</a:t>
            </a:r>
          </a:p>
        </p:txBody>
      </p:sp>
      <p:sp>
        <p:nvSpPr>
          <p:cNvPr id="52239" name="Rectangle 15"/>
          <p:cNvSpPr>
            <a:spLocks noChangeArrowheads="1"/>
          </p:cNvSpPr>
          <p:nvPr/>
        </p:nvSpPr>
        <p:spPr bwMode="auto">
          <a:xfrm>
            <a:off x="6910388" y="2251075"/>
            <a:ext cx="14859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Vas</a:t>
            </a:r>
          </a:p>
          <a:p>
            <a:r>
              <a:rPr lang="en-US" altLang="en-US">
                <a:solidFill>
                  <a:schemeClr val="tx1"/>
                </a:solidFill>
              </a:rPr>
              <a:t>Deferens</a:t>
            </a:r>
          </a:p>
        </p:txBody>
      </p:sp>
      <p:sp>
        <p:nvSpPr>
          <p:cNvPr id="52240" name="Rectangle 16"/>
          <p:cNvSpPr>
            <a:spLocks noChangeArrowheads="1"/>
          </p:cNvSpPr>
          <p:nvPr/>
        </p:nvSpPr>
        <p:spPr bwMode="auto">
          <a:xfrm>
            <a:off x="7000875" y="3656013"/>
            <a:ext cx="12477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Corpus</a:t>
            </a:r>
          </a:p>
        </p:txBody>
      </p:sp>
      <p:sp>
        <p:nvSpPr>
          <p:cNvPr id="52241" name="Rectangle 17"/>
          <p:cNvSpPr>
            <a:spLocks noChangeArrowheads="1"/>
          </p:cNvSpPr>
          <p:nvPr/>
        </p:nvSpPr>
        <p:spPr bwMode="auto">
          <a:xfrm>
            <a:off x="6238875" y="6061075"/>
            <a:ext cx="1112838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Cauda</a:t>
            </a:r>
          </a:p>
        </p:txBody>
      </p:sp>
      <p:sp>
        <p:nvSpPr>
          <p:cNvPr id="52242" name="Line 18"/>
          <p:cNvSpPr>
            <a:spLocks noChangeShapeType="1"/>
          </p:cNvSpPr>
          <p:nvPr/>
        </p:nvSpPr>
        <p:spPr bwMode="auto">
          <a:xfrm flipH="1">
            <a:off x="5005388" y="1382713"/>
            <a:ext cx="1330325" cy="4445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43" name="Line 19"/>
          <p:cNvSpPr>
            <a:spLocks noChangeShapeType="1"/>
          </p:cNvSpPr>
          <p:nvPr/>
        </p:nvSpPr>
        <p:spPr bwMode="auto">
          <a:xfrm flipH="1">
            <a:off x="6618288" y="2697163"/>
            <a:ext cx="314325" cy="30162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44" name="Line 20"/>
          <p:cNvSpPr>
            <a:spLocks noChangeShapeType="1"/>
          </p:cNvSpPr>
          <p:nvPr/>
        </p:nvSpPr>
        <p:spPr bwMode="auto">
          <a:xfrm flipH="1">
            <a:off x="6604000" y="3862388"/>
            <a:ext cx="433388" cy="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45" name="Line 21"/>
          <p:cNvSpPr>
            <a:spLocks noChangeShapeType="1"/>
          </p:cNvSpPr>
          <p:nvPr/>
        </p:nvSpPr>
        <p:spPr bwMode="auto">
          <a:xfrm flipH="1" flipV="1">
            <a:off x="5618163" y="6237288"/>
            <a:ext cx="657225" cy="15875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46" name="Line 22"/>
          <p:cNvSpPr>
            <a:spLocks noChangeShapeType="1"/>
          </p:cNvSpPr>
          <p:nvPr/>
        </p:nvSpPr>
        <p:spPr bwMode="auto">
          <a:xfrm flipV="1">
            <a:off x="3506788" y="4505325"/>
            <a:ext cx="561975" cy="238125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47" name="Line 23"/>
          <p:cNvSpPr>
            <a:spLocks noChangeShapeType="1"/>
          </p:cNvSpPr>
          <p:nvPr/>
        </p:nvSpPr>
        <p:spPr bwMode="auto">
          <a:xfrm flipV="1">
            <a:off x="3521075" y="4475163"/>
            <a:ext cx="1817688" cy="238125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48" name="Line 24"/>
          <p:cNvSpPr>
            <a:spLocks noChangeShapeType="1"/>
          </p:cNvSpPr>
          <p:nvPr/>
        </p:nvSpPr>
        <p:spPr bwMode="auto">
          <a:xfrm flipV="1">
            <a:off x="3267075" y="3025775"/>
            <a:ext cx="1743075" cy="134938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49" name="Line 25"/>
          <p:cNvSpPr>
            <a:spLocks noChangeShapeType="1"/>
          </p:cNvSpPr>
          <p:nvPr/>
        </p:nvSpPr>
        <p:spPr bwMode="auto">
          <a:xfrm>
            <a:off x="3327400" y="2095500"/>
            <a:ext cx="561975" cy="3810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50" name="Rectangle 26"/>
          <p:cNvSpPr>
            <a:spLocks noChangeArrowheads="1"/>
          </p:cNvSpPr>
          <p:nvPr/>
        </p:nvSpPr>
        <p:spPr bwMode="auto">
          <a:xfrm>
            <a:off x="1023938" y="5300663"/>
            <a:ext cx="2895600" cy="118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 marL="342900" indent="-342900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buFontTx/>
              <a:buChar char="•"/>
            </a:pPr>
            <a:r>
              <a:rPr lang="en-US" altLang="en-US"/>
              <a:t>bulk fluid flow</a:t>
            </a:r>
          </a:p>
          <a:p>
            <a:pPr>
              <a:buFontTx/>
              <a:buChar char="•"/>
            </a:pPr>
            <a:r>
              <a:rPr lang="en-US" altLang="en-US"/>
              <a:t>contractions of</a:t>
            </a:r>
            <a:br>
              <a:rPr lang="en-US" altLang="en-US"/>
            </a:br>
            <a:r>
              <a:rPr lang="en-US" altLang="en-US"/>
              <a:t>of myoid cells</a:t>
            </a:r>
          </a:p>
        </p:txBody>
      </p:sp>
      <p:sp>
        <p:nvSpPr>
          <p:cNvPr id="52251" name="Rectangle 27"/>
          <p:cNvSpPr>
            <a:spLocks noChangeArrowheads="1"/>
          </p:cNvSpPr>
          <p:nvPr/>
        </p:nvSpPr>
        <p:spPr bwMode="auto">
          <a:xfrm>
            <a:off x="1276350" y="3611563"/>
            <a:ext cx="23114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 marL="284163" indent="-284163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buFontTx/>
              <a:buChar char="•"/>
            </a:pPr>
            <a:r>
              <a:rPr lang="en-US" altLang="en-US"/>
              <a:t>fluid flow</a:t>
            </a:r>
          </a:p>
          <a:p>
            <a:pPr>
              <a:buFontTx/>
              <a:buChar char="•"/>
            </a:pPr>
            <a:r>
              <a:rPr lang="en-US" altLang="en-US"/>
              <a:t>RT secretion</a:t>
            </a:r>
          </a:p>
        </p:txBody>
      </p:sp>
      <p:sp>
        <p:nvSpPr>
          <p:cNvPr id="52252" name="Rectangle 28"/>
          <p:cNvSpPr>
            <a:spLocks noChangeArrowheads="1"/>
          </p:cNvSpPr>
          <p:nvPr/>
        </p:nvSpPr>
        <p:spPr bwMode="auto">
          <a:xfrm>
            <a:off x="6791325" y="1414463"/>
            <a:ext cx="1801813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 marL="284163" indent="-284163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buFontTx/>
              <a:buChar char="•"/>
            </a:pPr>
            <a:r>
              <a:rPr lang="en-US" altLang="en-US"/>
              <a:t>fluid flow</a:t>
            </a:r>
          </a:p>
          <a:p>
            <a:pPr>
              <a:buFontTx/>
              <a:buChar char="•"/>
            </a:pPr>
            <a:r>
              <a:rPr lang="en-US" altLang="en-US"/>
              <a:t>cilia</a:t>
            </a:r>
          </a:p>
        </p:txBody>
      </p:sp>
      <p:sp>
        <p:nvSpPr>
          <p:cNvPr id="52253" name="Rectangle 29"/>
          <p:cNvSpPr>
            <a:spLocks noChangeArrowheads="1"/>
          </p:cNvSpPr>
          <p:nvPr/>
        </p:nvSpPr>
        <p:spPr bwMode="auto">
          <a:xfrm>
            <a:off x="1187450" y="2206625"/>
            <a:ext cx="2293938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 marL="284163" indent="-284163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buFontTx/>
              <a:buChar char="•"/>
            </a:pPr>
            <a:r>
              <a:rPr lang="en-US" altLang="en-US"/>
              <a:t>contractions</a:t>
            </a:r>
          </a:p>
        </p:txBody>
      </p:sp>
      <p:sp>
        <p:nvSpPr>
          <p:cNvPr id="52254" name="Rectangle 30"/>
          <p:cNvSpPr>
            <a:spLocks noChangeArrowheads="1"/>
          </p:cNvSpPr>
          <p:nvPr/>
        </p:nvSpPr>
        <p:spPr bwMode="auto">
          <a:xfrm>
            <a:off x="6808788" y="4195763"/>
            <a:ext cx="229393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 marL="284163" indent="-284163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buFontTx/>
              <a:buChar char="•"/>
            </a:pPr>
            <a:r>
              <a:rPr lang="en-US" altLang="en-US"/>
              <a:t>contractions</a:t>
            </a:r>
          </a:p>
        </p:txBody>
      </p:sp>
      <p:sp>
        <p:nvSpPr>
          <p:cNvPr id="52255" name="Rectangle 31"/>
          <p:cNvSpPr>
            <a:spLocks noChangeArrowheads="1"/>
          </p:cNvSpPr>
          <p:nvPr/>
        </p:nvSpPr>
        <p:spPr bwMode="auto">
          <a:xfrm>
            <a:off x="6181725" y="6383338"/>
            <a:ext cx="2293938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 marL="284163" indent="-284163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buFontTx/>
              <a:buChar char="•"/>
            </a:pPr>
            <a:r>
              <a:rPr lang="en-US" altLang="en-US"/>
              <a:t>contractions</a:t>
            </a:r>
          </a:p>
        </p:txBody>
      </p:sp>
      <p:sp>
        <p:nvSpPr>
          <p:cNvPr id="52256" name="Rectangle 32"/>
          <p:cNvSpPr>
            <a:spLocks noChangeArrowheads="1"/>
          </p:cNvSpPr>
          <p:nvPr/>
        </p:nvSpPr>
        <p:spPr bwMode="auto">
          <a:xfrm>
            <a:off x="6829425" y="2986088"/>
            <a:ext cx="2293938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 marL="284163" indent="-284163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buFontTx/>
              <a:buChar char="•"/>
            </a:pPr>
            <a:r>
              <a:rPr lang="en-US" altLang="en-US"/>
              <a:t>contractions</a:t>
            </a: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Epididymal Function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 altLang="en-US">
                <a:ea typeface="ＭＳ Ｐゴシック" charset="-128"/>
              </a:rPr>
              <a:t>Maturation</a:t>
            </a:r>
          </a:p>
          <a:p>
            <a:pPr marL="990600" lvl="1" indent="-533400"/>
            <a:r>
              <a:rPr lang="en-US" altLang="en-US"/>
              <a:t>change in fertility</a:t>
            </a:r>
          </a:p>
          <a:p>
            <a:pPr marL="990600" lvl="1" indent="-533400"/>
            <a:r>
              <a:rPr lang="en-US" altLang="en-US"/>
              <a:t>develop motility</a:t>
            </a:r>
          </a:p>
          <a:p>
            <a:pPr marL="990600" lvl="1" indent="-533400"/>
            <a:r>
              <a:rPr lang="en-US" altLang="en-US"/>
              <a:t>nuclear condensation</a:t>
            </a:r>
          </a:p>
          <a:p>
            <a:pPr marL="990600" lvl="1" indent="-533400"/>
            <a:r>
              <a:rPr lang="en-US" altLang="en-US"/>
              <a:t>cytoplasmic droplet</a:t>
            </a:r>
          </a:p>
          <a:p>
            <a:pPr marL="609600" indent="-609600">
              <a:buFontTx/>
              <a:buAutoNum type="arabicPeriod"/>
            </a:pPr>
            <a:r>
              <a:rPr lang="en-US" altLang="en-US">
                <a:ea typeface="ＭＳ Ｐゴシック" charset="-128"/>
              </a:rPr>
              <a:t>Concentration</a:t>
            </a:r>
          </a:p>
          <a:p>
            <a:pPr marL="990600" lvl="1" indent="-533400"/>
            <a:r>
              <a:rPr lang="en-US" altLang="en-US"/>
              <a:t>remove water</a:t>
            </a: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Epididymal Function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 typeface="Times" charset="0"/>
              <a:buAutoNum type="arabicPeriod" startAt="3"/>
            </a:pPr>
            <a:r>
              <a:rPr lang="en-US" altLang="en-US">
                <a:ea typeface="ＭＳ Ｐゴシック" charset="-128"/>
              </a:rPr>
              <a:t>Secretion</a:t>
            </a:r>
          </a:p>
          <a:p>
            <a:pPr marL="990600" lvl="1" indent="-533400"/>
            <a:r>
              <a:rPr lang="en-US" altLang="en-US"/>
              <a:t>T        DHT</a:t>
            </a:r>
          </a:p>
          <a:p>
            <a:pPr marL="990600" lvl="1" indent="-533400"/>
            <a:r>
              <a:rPr lang="en-US" altLang="en-US"/>
              <a:t>energy substrates (GPC, free fatty acids, carnitine)</a:t>
            </a:r>
          </a:p>
          <a:p>
            <a:pPr marL="990600" lvl="1" indent="-533400"/>
            <a:r>
              <a:rPr lang="en-US" altLang="en-US"/>
              <a:t>glycoproteins, lipids, enzymes</a:t>
            </a:r>
          </a:p>
          <a:p>
            <a:pPr marL="609600" indent="-609600">
              <a:buFont typeface="Helvetica" charset="0"/>
              <a:buAutoNum type="arabicPeriod" startAt="3"/>
            </a:pPr>
            <a:r>
              <a:rPr lang="en-US" altLang="en-US">
                <a:ea typeface="ＭＳ Ｐゴシック" charset="-128"/>
              </a:rPr>
              <a:t>Transport</a:t>
            </a:r>
          </a:p>
          <a:p>
            <a:pPr marL="990600" lvl="1" indent="-533400"/>
            <a:r>
              <a:rPr lang="en-US" altLang="en-US"/>
              <a:t>smooth muscle contraction</a:t>
            </a:r>
          </a:p>
          <a:p>
            <a:pPr marL="609600" indent="-609600">
              <a:buFont typeface="Helvetica" charset="0"/>
              <a:buAutoNum type="arabicPeriod" startAt="3"/>
            </a:pPr>
            <a:r>
              <a:rPr lang="en-US" altLang="en-US">
                <a:ea typeface="ＭＳ Ｐゴシック" charset="-128"/>
              </a:rPr>
              <a:t>Storage</a:t>
            </a:r>
          </a:p>
          <a:p>
            <a:pPr marL="990600" lvl="1" indent="-533400"/>
            <a:r>
              <a:rPr lang="en-US" altLang="en-US"/>
              <a:t>cauda</a:t>
            </a:r>
          </a:p>
        </p:txBody>
      </p:sp>
      <p:sp>
        <p:nvSpPr>
          <p:cNvPr id="60420" name="Line 4"/>
          <p:cNvSpPr>
            <a:spLocks noChangeShapeType="1"/>
          </p:cNvSpPr>
          <p:nvPr/>
        </p:nvSpPr>
        <p:spPr bwMode="auto">
          <a:xfrm>
            <a:off x="1828800" y="1981200"/>
            <a:ext cx="4826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149225" y="228600"/>
            <a:ext cx="8680450" cy="685800"/>
          </a:xfrm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Hormonal Control of Epididymis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133600"/>
            <a:ext cx="8382000" cy="4495800"/>
          </a:xfrm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Caput</a:t>
            </a:r>
          </a:p>
          <a:p>
            <a:pPr lvl="1"/>
            <a:r>
              <a:rPr lang="en-US" altLang="en-US"/>
              <a:t>tubal testosterone</a:t>
            </a:r>
          </a:p>
          <a:p>
            <a:r>
              <a:rPr lang="en-US" altLang="en-US">
                <a:ea typeface="ＭＳ Ｐゴシック" charset="-128"/>
              </a:rPr>
              <a:t>Corpus</a:t>
            </a:r>
          </a:p>
          <a:p>
            <a:pPr lvl="1"/>
            <a:r>
              <a:rPr lang="en-US" altLang="en-US"/>
              <a:t>tubal dihydrotestosterone (DHT)</a:t>
            </a:r>
          </a:p>
          <a:p>
            <a:pPr lvl="1"/>
            <a:r>
              <a:rPr lang="en-US" altLang="en-US"/>
              <a:t>vascular testosterone</a:t>
            </a:r>
          </a:p>
          <a:p>
            <a:r>
              <a:rPr lang="en-US" altLang="en-US">
                <a:ea typeface="ＭＳ Ｐゴシック" charset="-128"/>
              </a:rPr>
              <a:t>Cauda</a:t>
            </a:r>
          </a:p>
          <a:p>
            <a:pPr lvl="1"/>
            <a:r>
              <a:rPr lang="en-US" altLang="en-US"/>
              <a:t>tubal DHT</a:t>
            </a:r>
          </a:p>
          <a:p>
            <a:pPr lvl="1"/>
            <a:r>
              <a:rPr lang="en-US" altLang="en-US"/>
              <a:t>vascular testosterone</a:t>
            </a: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381000" y="1504950"/>
            <a:ext cx="6015038" cy="579438"/>
          </a:xfrm>
          <a:prstGeom prst="rect">
            <a:avLst/>
          </a:prstGeom>
          <a:noFill/>
          <a:ln>
            <a:noFill/>
          </a:ln>
          <a:effectLst>
            <a:outerShdw blurRad="12700" dist="25399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4488" indent="-344488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buFontTx/>
              <a:buChar char="•"/>
            </a:pPr>
            <a:r>
              <a:rPr lang="en-US" altLang="en-US" sz="3200">
                <a:solidFill>
                  <a:schemeClr val="hlink"/>
                </a:solidFill>
              </a:rPr>
              <a:t>Absolute need for Androgen</a:t>
            </a: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Title 1">
            <a:extLst>
              <a:ext uri="{FF2B5EF4-FFF2-40B4-BE49-F238E27FC236}">
                <a16:creationId xmlns:a16="http://schemas.microsoft.com/office/drawing/2014/main" id="{07938809-5474-6A4C-BCA7-6ECD532A5F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Quiz 14 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42DAE1-6717-7546-B0DB-ECFEEB252B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The production of DHT from T and its release into the epididymal lumen is an example of secretion in the epididymis.</a:t>
            </a:r>
          </a:p>
          <a:p>
            <a:pPr>
              <a:defRPr/>
            </a:pPr>
            <a:endParaRPr lang="en-US" dirty="0"/>
          </a:p>
          <a:p>
            <a:pPr marL="0" indent="0">
              <a:buNone/>
              <a:defRPr/>
            </a:pPr>
            <a:r>
              <a:rPr lang="en-US" dirty="0"/>
              <a:t>                True        False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92164" name="Picture 2" descr="Bitmoji Image">
            <a:extLst>
              <a:ext uri="{FF2B5EF4-FFF2-40B4-BE49-F238E27FC236}">
                <a16:creationId xmlns:a16="http://schemas.microsoft.com/office/drawing/2014/main" id="{E36CA1BB-5DE2-744B-A8C4-8657635F50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544764"/>
            <a:ext cx="2598738" cy="259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13198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Title 1">
            <a:extLst>
              <a:ext uri="{FF2B5EF4-FFF2-40B4-BE49-F238E27FC236}">
                <a16:creationId xmlns:a16="http://schemas.microsoft.com/office/drawing/2014/main" id="{07938809-5474-6A4C-BCA7-6ECD532A5F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Quiz 14 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42DAE1-6717-7546-B0DB-ECFEEB252B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The production of DHT from T and its release into the epididymal lumen is an example of secretion in the epididymis.</a:t>
            </a:r>
          </a:p>
          <a:p>
            <a:pPr>
              <a:defRPr/>
            </a:pPr>
            <a:endParaRPr lang="en-US" dirty="0"/>
          </a:p>
          <a:p>
            <a:pPr marL="0" indent="0">
              <a:buNone/>
              <a:defRPr/>
            </a:pPr>
            <a:r>
              <a:rPr lang="en-US" dirty="0"/>
              <a:t>                </a:t>
            </a:r>
            <a:r>
              <a:rPr lang="en-US" dirty="0">
                <a:solidFill>
                  <a:srgbClr val="114FFB"/>
                </a:solidFill>
              </a:rPr>
              <a:t>True</a:t>
            </a:r>
            <a:r>
              <a:rPr lang="en-US" dirty="0"/>
              <a:t>        False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92164" name="Picture 2" descr="Bitmoji Image">
            <a:extLst>
              <a:ext uri="{FF2B5EF4-FFF2-40B4-BE49-F238E27FC236}">
                <a16:creationId xmlns:a16="http://schemas.microsoft.com/office/drawing/2014/main" id="{E36CA1BB-5DE2-744B-A8C4-8657635F50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544764"/>
            <a:ext cx="2598738" cy="259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87848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655638" y="93663"/>
            <a:ext cx="7772400" cy="685800"/>
          </a:xfrm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Ejaculate Characteristics</a:t>
            </a:r>
          </a:p>
        </p:txBody>
      </p:sp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549275" y="944563"/>
            <a:ext cx="8062913" cy="574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tabLst>
                <a:tab pos="3197225" algn="ctr"/>
                <a:tab pos="6230938" algn="ctr"/>
              </a:tabLs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tabLst>
                <a:tab pos="3197225" algn="ctr"/>
                <a:tab pos="6230938" algn="ctr"/>
              </a:tabLs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tabLst>
                <a:tab pos="3197225" algn="ctr"/>
                <a:tab pos="6230938" algn="ctr"/>
              </a:tabLs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tabLst>
                <a:tab pos="3197225" algn="ctr"/>
                <a:tab pos="6230938" algn="ctr"/>
              </a:tabLs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tabLst>
                <a:tab pos="3197225" algn="ctr"/>
                <a:tab pos="6230938" algn="ctr"/>
              </a:tabLs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197225" algn="ctr"/>
                <a:tab pos="6230938" algn="ctr"/>
              </a:tabLs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197225" algn="ctr"/>
                <a:tab pos="6230938" algn="ctr"/>
              </a:tabLs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197225" algn="ctr"/>
                <a:tab pos="6230938" algn="ctr"/>
              </a:tabLs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197225" algn="ctr"/>
                <a:tab pos="6230938" algn="ctr"/>
              </a:tabLs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solidFill>
                  <a:schemeClr val="tx1"/>
                </a:solidFill>
              </a:rPr>
              <a:t>Species	Time lapse for	Composition of</a:t>
            </a:r>
          </a:p>
          <a:p>
            <a:pPr>
              <a:spcBef>
                <a:spcPct val="50000"/>
              </a:spcBef>
            </a:pPr>
            <a:r>
              <a:rPr lang="en-US" altLang="en-US">
                <a:solidFill>
                  <a:schemeClr val="tx1"/>
                </a:solidFill>
              </a:rPr>
              <a:t>Bull	1 second	single fraction</a:t>
            </a:r>
          </a:p>
          <a:p>
            <a:pPr>
              <a:spcBef>
                <a:spcPct val="50000"/>
              </a:spcBef>
            </a:pPr>
            <a:r>
              <a:rPr lang="en-US" altLang="en-US">
                <a:solidFill>
                  <a:schemeClr val="tx1"/>
                </a:solidFill>
              </a:rPr>
              <a:t>Ram	1 second	single fraction</a:t>
            </a:r>
          </a:p>
          <a:p>
            <a:pPr>
              <a:spcBef>
                <a:spcPct val="50000"/>
              </a:spcBef>
            </a:pPr>
            <a:r>
              <a:rPr lang="en-US" altLang="en-US">
                <a:solidFill>
                  <a:schemeClr val="tx1"/>
                </a:solidFill>
              </a:rPr>
              <a:t>Boar	5 - 25 minutes	fractionated</a:t>
            </a:r>
            <a:br>
              <a:rPr lang="en-US" altLang="en-US">
                <a:solidFill>
                  <a:schemeClr val="tx1"/>
                </a:solidFill>
              </a:rPr>
            </a:br>
            <a:r>
              <a:rPr lang="en-US" altLang="en-US">
                <a:solidFill>
                  <a:schemeClr val="tx1"/>
                </a:solidFill>
              </a:rPr>
              <a:t>		sperm-free</a:t>
            </a:r>
            <a:br>
              <a:rPr lang="en-US" altLang="en-US">
                <a:solidFill>
                  <a:schemeClr val="tx1"/>
                </a:solidFill>
              </a:rPr>
            </a:br>
            <a:r>
              <a:rPr lang="en-US" altLang="en-US">
                <a:solidFill>
                  <a:schemeClr val="tx1"/>
                </a:solidFill>
              </a:rPr>
              <a:t>		sperm-rich</a:t>
            </a:r>
            <a:br>
              <a:rPr lang="en-US" altLang="en-US">
                <a:solidFill>
                  <a:schemeClr val="tx1"/>
                </a:solidFill>
              </a:rPr>
            </a:br>
            <a:r>
              <a:rPr lang="en-US" altLang="en-US">
                <a:solidFill>
                  <a:schemeClr val="tx1"/>
                </a:solidFill>
              </a:rPr>
              <a:t>		coagulum</a:t>
            </a:r>
          </a:p>
          <a:p>
            <a:pPr>
              <a:spcBef>
                <a:spcPct val="50000"/>
              </a:spcBef>
            </a:pPr>
            <a:r>
              <a:rPr lang="en-US" altLang="en-US">
                <a:solidFill>
                  <a:schemeClr val="tx1"/>
                </a:solidFill>
              </a:rPr>
              <a:t>Stallion	30 - 60 seconds	fractionated</a:t>
            </a:r>
            <a:br>
              <a:rPr lang="en-US" altLang="en-US">
                <a:solidFill>
                  <a:schemeClr val="tx1"/>
                </a:solidFill>
              </a:rPr>
            </a:br>
            <a:r>
              <a:rPr lang="en-US" altLang="en-US">
                <a:solidFill>
                  <a:schemeClr val="tx1"/>
                </a:solidFill>
              </a:rPr>
              <a:t>		sperm-free</a:t>
            </a:r>
            <a:br>
              <a:rPr lang="en-US" altLang="en-US">
                <a:solidFill>
                  <a:schemeClr val="tx1"/>
                </a:solidFill>
              </a:rPr>
            </a:br>
            <a:r>
              <a:rPr lang="en-US" altLang="en-US">
                <a:solidFill>
                  <a:schemeClr val="tx1"/>
                </a:solidFill>
              </a:rPr>
              <a:t>		sperm-rich</a:t>
            </a:r>
            <a:br>
              <a:rPr lang="en-US" altLang="en-US">
                <a:solidFill>
                  <a:schemeClr val="tx1"/>
                </a:solidFill>
              </a:rPr>
            </a:br>
            <a:r>
              <a:rPr lang="en-US" altLang="en-US">
                <a:solidFill>
                  <a:schemeClr val="tx1"/>
                </a:solidFill>
              </a:rPr>
              <a:t>		mucus</a:t>
            </a:r>
          </a:p>
          <a:p>
            <a:pPr>
              <a:spcBef>
                <a:spcPct val="50000"/>
              </a:spcBef>
            </a:pPr>
            <a:r>
              <a:rPr lang="en-US" altLang="en-US">
                <a:solidFill>
                  <a:schemeClr val="tx1"/>
                </a:solidFill>
              </a:rPr>
              <a:t>Human	10 - 30 seconds	single fraction </a:t>
            </a:r>
            <a:br>
              <a:rPr lang="en-US" altLang="en-US">
                <a:solidFill>
                  <a:schemeClr val="tx1"/>
                </a:solidFill>
              </a:rPr>
            </a:br>
            <a:r>
              <a:rPr lang="en-US" altLang="en-US">
                <a:solidFill>
                  <a:schemeClr val="tx1"/>
                </a:solidFill>
              </a:rPr>
              <a:t>		but coagulated</a:t>
            </a:r>
          </a:p>
        </p:txBody>
      </p:sp>
      <p:sp>
        <p:nvSpPr>
          <p:cNvPr id="68612" name="Line 4"/>
          <p:cNvSpPr>
            <a:spLocks noChangeShapeType="1"/>
          </p:cNvSpPr>
          <p:nvPr/>
        </p:nvSpPr>
        <p:spPr bwMode="auto">
          <a:xfrm>
            <a:off x="654050" y="1457325"/>
            <a:ext cx="7434263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3" name="Line 5"/>
          <p:cNvSpPr>
            <a:spLocks noChangeShapeType="1"/>
          </p:cNvSpPr>
          <p:nvPr/>
        </p:nvSpPr>
        <p:spPr bwMode="auto">
          <a:xfrm>
            <a:off x="628650" y="922338"/>
            <a:ext cx="7434263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4" name="Line 6"/>
          <p:cNvSpPr>
            <a:spLocks noChangeShapeType="1"/>
          </p:cNvSpPr>
          <p:nvPr/>
        </p:nvSpPr>
        <p:spPr bwMode="auto">
          <a:xfrm>
            <a:off x="641350" y="6719888"/>
            <a:ext cx="7434263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09538"/>
            <a:ext cx="7772400" cy="685800"/>
          </a:xfrm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Components of Semen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4963" y="533400"/>
            <a:ext cx="8382000" cy="5257800"/>
          </a:xfrm>
          <a:noFill/>
        </p:spPr>
        <p:txBody>
          <a:bodyPr/>
          <a:lstStyle/>
          <a:p>
            <a:pPr>
              <a:lnSpc>
                <a:spcPct val="95000"/>
              </a:lnSpc>
            </a:pPr>
            <a:r>
              <a:rPr lang="en-US" altLang="en-US">
                <a:ea typeface="ＭＳ Ｐゴシック" charset="-128"/>
              </a:rPr>
              <a:t>water</a:t>
            </a:r>
          </a:p>
          <a:p>
            <a:pPr>
              <a:lnSpc>
                <a:spcPct val="95000"/>
              </a:lnSpc>
            </a:pPr>
            <a:r>
              <a:rPr lang="en-US" altLang="en-US">
                <a:ea typeface="ＭＳ Ｐゴシック" charset="-128"/>
              </a:rPr>
              <a:t>sperm</a:t>
            </a:r>
          </a:p>
          <a:p>
            <a:pPr>
              <a:lnSpc>
                <a:spcPct val="95000"/>
              </a:lnSpc>
            </a:pPr>
            <a:r>
              <a:rPr lang="en-US" altLang="en-US">
                <a:ea typeface="ＭＳ Ｐゴシック" charset="-128"/>
              </a:rPr>
              <a:t>substrates</a:t>
            </a:r>
          </a:p>
          <a:p>
            <a:pPr lvl="1">
              <a:lnSpc>
                <a:spcPct val="95000"/>
              </a:lnSpc>
            </a:pPr>
            <a:r>
              <a:rPr lang="en-US" altLang="en-US"/>
              <a:t>fructose</a:t>
            </a:r>
          </a:p>
          <a:p>
            <a:pPr lvl="1">
              <a:lnSpc>
                <a:spcPct val="95000"/>
              </a:lnSpc>
            </a:pPr>
            <a:r>
              <a:rPr lang="en-US" altLang="en-US"/>
              <a:t>sorbitol</a:t>
            </a:r>
          </a:p>
          <a:p>
            <a:pPr lvl="1">
              <a:lnSpc>
                <a:spcPct val="95000"/>
              </a:lnSpc>
            </a:pPr>
            <a:r>
              <a:rPr lang="en-US" altLang="en-US"/>
              <a:t>inositol</a:t>
            </a:r>
          </a:p>
          <a:p>
            <a:pPr lvl="1">
              <a:lnSpc>
                <a:spcPct val="95000"/>
              </a:lnSpc>
            </a:pPr>
            <a:r>
              <a:rPr lang="en-US" altLang="en-US"/>
              <a:t>glycerol phosphatidyl choline (GPC)</a:t>
            </a:r>
          </a:p>
          <a:p>
            <a:pPr lvl="1">
              <a:lnSpc>
                <a:spcPct val="95000"/>
              </a:lnSpc>
            </a:pPr>
            <a:r>
              <a:rPr lang="en-US" altLang="en-US"/>
              <a:t>citric acid</a:t>
            </a:r>
          </a:p>
          <a:p>
            <a:pPr>
              <a:lnSpc>
                <a:spcPct val="95000"/>
              </a:lnSpc>
            </a:pPr>
            <a:r>
              <a:rPr lang="en-US" altLang="en-US">
                <a:ea typeface="ＭＳ Ｐゴシック" charset="-128"/>
              </a:rPr>
              <a:t>inorganic salts</a:t>
            </a:r>
          </a:p>
          <a:p>
            <a:pPr lvl="1">
              <a:lnSpc>
                <a:spcPct val="95000"/>
              </a:lnSpc>
            </a:pPr>
            <a:r>
              <a:rPr lang="en-US" altLang="en-US"/>
              <a:t>sodium, potassium, calcium, magnesium, chloride</a:t>
            </a:r>
          </a:p>
          <a:p>
            <a:pPr>
              <a:lnSpc>
                <a:spcPct val="95000"/>
              </a:lnSpc>
            </a:pPr>
            <a:r>
              <a:rPr lang="en-US" altLang="en-US">
                <a:ea typeface="ＭＳ Ｐゴシック" charset="-128"/>
              </a:rPr>
              <a:t>proteins</a:t>
            </a: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Initial Semen Evaluation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color</a:t>
            </a:r>
          </a:p>
          <a:p>
            <a:r>
              <a:rPr lang="en-US" altLang="en-US">
                <a:ea typeface="ＭＳ Ｐゴシック" charset="-128"/>
              </a:rPr>
              <a:t>volume</a:t>
            </a:r>
          </a:p>
          <a:p>
            <a:r>
              <a:rPr lang="en-US" altLang="en-US">
                <a:ea typeface="ＭＳ Ｐゴシック" charset="-128"/>
              </a:rPr>
              <a:t>concentration</a:t>
            </a:r>
          </a:p>
          <a:p>
            <a:r>
              <a:rPr lang="en-US" altLang="en-US">
                <a:ea typeface="ＭＳ Ｐゴシック" charset="-128"/>
              </a:rPr>
              <a:t>motility</a:t>
            </a:r>
          </a:p>
          <a:p>
            <a:r>
              <a:rPr lang="en-US" altLang="en-US">
                <a:ea typeface="ＭＳ Ｐゴシック" charset="-128"/>
              </a:rPr>
              <a:t>viability</a:t>
            </a:r>
          </a:p>
          <a:p>
            <a:r>
              <a:rPr lang="en-US" altLang="en-US">
                <a:ea typeface="ＭＳ Ｐゴシック" charset="-128"/>
              </a:rPr>
              <a:t>morphology</a:t>
            </a:r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charset="-128"/>
              </a:rPr>
              <a:t>Semen Color and Volume</a:t>
            </a:r>
          </a:p>
        </p:txBody>
      </p:sp>
      <p:sp>
        <p:nvSpPr>
          <p:cNvPr id="74755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257800"/>
          </a:xfrm>
        </p:spPr>
        <p:txBody>
          <a:bodyPr/>
          <a:lstStyle/>
          <a:p>
            <a:r>
              <a:rPr lang="en-US" altLang="en-US" dirty="0">
                <a:ea typeface="ＭＳ Ｐゴシック" charset="-128"/>
              </a:rPr>
              <a:t>Color</a:t>
            </a:r>
          </a:p>
          <a:p>
            <a:pPr lvl="1"/>
            <a:r>
              <a:rPr lang="en-US" altLang="en-US" dirty="0"/>
              <a:t>White to cream color - good</a:t>
            </a:r>
          </a:p>
          <a:p>
            <a:pPr lvl="1"/>
            <a:r>
              <a:rPr lang="en-US" altLang="en-US" dirty="0"/>
              <a:t>Yellow – urine present</a:t>
            </a:r>
          </a:p>
          <a:p>
            <a:pPr lvl="1"/>
            <a:r>
              <a:rPr lang="en-US" altLang="en-US" dirty="0"/>
              <a:t>Clear or thin in appearance – few sperm</a:t>
            </a:r>
          </a:p>
          <a:p>
            <a:r>
              <a:rPr lang="en-US" altLang="en-US" dirty="0">
                <a:ea typeface="ＭＳ Ｐゴシック" charset="-128"/>
              </a:rPr>
              <a:t>Volume</a:t>
            </a:r>
          </a:p>
          <a:p>
            <a:pPr lvl="1"/>
            <a:r>
              <a:rPr lang="en-US" altLang="en-US" dirty="0"/>
              <a:t>Weight, 1 ml = 1 gm</a:t>
            </a:r>
          </a:p>
          <a:p>
            <a:r>
              <a:rPr lang="en-US" altLang="en-US" dirty="0">
                <a:ea typeface="ＭＳ Ｐゴシック" charset="-128"/>
              </a:rPr>
              <a:t>Concentration</a:t>
            </a:r>
          </a:p>
          <a:p>
            <a:pPr lvl="1"/>
            <a:r>
              <a:rPr lang="en-US" altLang="en-US" dirty="0"/>
              <a:t>Hemocytometer – gold standard</a:t>
            </a:r>
          </a:p>
          <a:p>
            <a:pPr lvl="1"/>
            <a:r>
              <a:rPr lang="en-US" altLang="en-US" dirty="0"/>
              <a:t>Spectrophotometer, photometer, </a:t>
            </a:r>
            <a:r>
              <a:rPr lang="en-US" altLang="en-US" dirty="0" err="1"/>
              <a:t>fluorometer</a:t>
            </a:r>
            <a:r>
              <a:rPr lang="en-US" altLang="en-US" dirty="0"/>
              <a:t>(measure DNA)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charset="-128"/>
              </a:rPr>
              <a:t>Motility Evaluation</a:t>
            </a:r>
          </a:p>
        </p:txBody>
      </p:sp>
      <p:sp>
        <p:nvSpPr>
          <p:cNvPr id="757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ea typeface="ＭＳ Ｐゴシック" charset="-128"/>
              </a:rPr>
              <a:t>Also a viability evaluation</a:t>
            </a:r>
          </a:p>
          <a:p>
            <a:r>
              <a:rPr lang="en-US" altLang="en-US">
                <a:ea typeface="ＭＳ Ｐゴシック" charset="-128"/>
              </a:rPr>
              <a:t>Visual estimation – Nearest 5% estimate</a:t>
            </a:r>
          </a:p>
          <a:p>
            <a:pPr lvl="1"/>
            <a:r>
              <a:rPr lang="en-US" altLang="en-US"/>
              <a:t>Total motility – all the moving sperm</a:t>
            </a:r>
          </a:p>
          <a:p>
            <a:pPr lvl="1"/>
            <a:r>
              <a:rPr lang="en-US" altLang="en-US"/>
              <a:t>Progressive motility – those sperm moving in a straight line</a:t>
            </a:r>
          </a:p>
          <a:p>
            <a:r>
              <a:rPr lang="en-US" altLang="en-US">
                <a:ea typeface="ＭＳ Ｐゴシック" charset="-128"/>
              </a:rPr>
              <a:t>CASA – Computer aided sperm analysis</a:t>
            </a:r>
          </a:p>
          <a:p>
            <a:pPr lvl="1"/>
            <a:r>
              <a:rPr lang="en-US" altLang="en-US"/>
              <a:t>Tracts individual sperm and computes a variety of statistics on the sample</a:t>
            </a:r>
          </a:p>
          <a:p>
            <a:r>
              <a:rPr lang="en-US" altLang="en-US">
                <a:solidFill>
                  <a:srgbClr val="0000FF"/>
                </a:solidFill>
                <a:ea typeface="ＭＳ Ｐゴシック" charset="-128"/>
              </a:rPr>
              <a:t>Sample preparation is key to usefulness of data obtained!!!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>
                <a:ea typeface="ＭＳ Ｐゴシック" charset="-128"/>
              </a:rPr>
              <a:t>Fluorescent Sperm Viability Assay</a:t>
            </a:r>
          </a:p>
        </p:txBody>
      </p:sp>
      <p:pic>
        <p:nvPicPr>
          <p:cNvPr id="76803" name="Content Placeholder 3" descr="sperm.gi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4000" y="1524000"/>
            <a:ext cx="4318000" cy="3175000"/>
          </a:xfrm>
        </p:spPr>
      </p:pic>
      <p:sp>
        <p:nvSpPr>
          <p:cNvPr id="5" name="TextBox 4"/>
          <p:cNvSpPr txBox="1"/>
          <p:nvPr/>
        </p:nvSpPr>
        <p:spPr>
          <a:xfrm>
            <a:off x="4876800" y="1600200"/>
            <a:ext cx="4038600" cy="237013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800">
                <a:solidFill>
                  <a:schemeClr val="tx1"/>
                </a:solidFill>
              </a:rPr>
              <a:t>Sybr14 / PI</a:t>
            </a:r>
          </a:p>
          <a:p>
            <a:pPr>
              <a:buFont typeface="Arial" charset="0"/>
              <a:buChar char="•"/>
            </a:pPr>
            <a:r>
              <a:rPr lang="en-US" altLang="en-US">
                <a:solidFill>
                  <a:schemeClr val="tx1"/>
                </a:solidFill>
              </a:rPr>
              <a:t>Green = viable</a:t>
            </a:r>
          </a:p>
          <a:p>
            <a:pPr>
              <a:buFont typeface="Arial" charset="0"/>
              <a:buChar char="•"/>
            </a:pPr>
            <a:r>
              <a:rPr lang="en-US" altLang="en-US">
                <a:solidFill>
                  <a:schemeClr val="tx1"/>
                </a:solidFill>
              </a:rPr>
              <a:t>Red = dead</a:t>
            </a:r>
          </a:p>
          <a:p>
            <a:br>
              <a:rPr lang="en-US" altLang="en-US">
                <a:solidFill>
                  <a:schemeClr val="tx1"/>
                </a:solidFill>
              </a:rPr>
            </a:br>
            <a:r>
              <a:rPr lang="en-US" altLang="en-US">
                <a:solidFill>
                  <a:schemeClr val="tx1"/>
                </a:solidFill>
              </a:rPr>
              <a:t>Adaptable to Microscopy or Flow cytometry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charset="-128"/>
              </a:rPr>
              <a:t>Morphology</a:t>
            </a:r>
          </a:p>
        </p:txBody>
      </p:sp>
      <p:sp>
        <p:nvSpPr>
          <p:cNvPr id="778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ea typeface="ＭＳ Ｐゴシック" charset="-128"/>
              </a:rPr>
              <a:t>Variety of sample preparations and methods for evaluation</a:t>
            </a:r>
          </a:p>
          <a:p>
            <a:pPr lvl="1"/>
            <a:r>
              <a:rPr lang="en-US" altLang="en-US"/>
              <a:t>Stain vs. no stain</a:t>
            </a:r>
          </a:p>
          <a:p>
            <a:pPr lvl="1"/>
            <a:r>
              <a:rPr lang="en-US" altLang="en-US"/>
              <a:t>Wet mount vs. dried or fixed</a:t>
            </a:r>
          </a:p>
          <a:p>
            <a:pPr lvl="1"/>
            <a:r>
              <a:rPr lang="en-US" altLang="en-US"/>
              <a:t>Magnification of observation</a:t>
            </a:r>
          </a:p>
          <a:p>
            <a:pPr lvl="1"/>
            <a:r>
              <a:rPr lang="en-US" altLang="en-US"/>
              <a:t>Computer systems require training samples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charset="-128"/>
              </a:rPr>
              <a:t>Morphology Classifications</a:t>
            </a:r>
          </a:p>
        </p:txBody>
      </p:sp>
      <p:sp>
        <p:nvSpPr>
          <p:cNvPr id="788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ea typeface="ＭＳ Ｐゴシック" charset="-128"/>
              </a:rPr>
              <a:t>Scheme A</a:t>
            </a:r>
          </a:p>
          <a:p>
            <a:pPr lvl="1">
              <a:buFont typeface="Wingdings" charset="2"/>
              <a:buChar char="ü"/>
            </a:pPr>
            <a:r>
              <a:rPr lang="en-US" altLang="en-US"/>
              <a:t>Primary – Head abnormalities</a:t>
            </a:r>
          </a:p>
          <a:p>
            <a:pPr lvl="1">
              <a:buFont typeface="Wingdings" charset="2"/>
              <a:buChar char="ü"/>
            </a:pPr>
            <a:r>
              <a:rPr lang="en-US" altLang="en-US"/>
              <a:t>Secondary – Tail abnormalities</a:t>
            </a:r>
          </a:p>
          <a:p>
            <a:r>
              <a:rPr lang="en-US" altLang="en-US">
                <a:ea typeface="ＭＳ Ｐゴシック" charset="-128"/>
              </a:rPr>
              <a:t>Scheme B</a:t>
            </a:r>
          </a:p>
          <a:p>
            <a:pPr lvl="1">
              <a:buFont typeface="Wingdings" charset="2"/>
              <a:buChar char="ü"/>
            </a:pPr>
            <a:r>
              <a:rPr lang="en-US" altLang="en-US"/>
              <a:t>Primary – Head abnormalities</a:t>
            </a:r>
          </a:p>
          <a:p>
            <a:pPr lvl="1">
              <a:buFont typeface="Wingdings" charset="2"/>
              <a:buChar char="ü"/>
            </a:pPr>
            <a:r>
              <a:rPr lang="en-US" altLang="en-US"/>
              <a:t>Secondary – Tail abnormalities</a:t>
            </a:r>
          </a:p>
          <a:p>
            <a:pPr lvl="1">
              <a:buFont typeface="Wingdings" charset="2"/>
              <a:buChar char="ü"/>
            </a:pPr>
            <a:r>
              <a:rPr lang="en-US" altLang="en-US"/>
              <a:t>Tertiary – Cytoplasmic droplets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Content Placeholder 7" descr="pig morphologyprintb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0525" y="65088"/>
            <a:ext cx="7923213" cy="6259512"/>
          </a:xfr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Content Placeholder 3" descr="pig morphology2print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7213" y="76200"/>
            <a:ext cx="8053387" cy="6518275"/>
          </a:xfr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Ejaculate Characteristics</a:t>
            </a:r>
          </a:p>
        </p:txBody>
      </p:sp>
      <p:sp>
        <p:nvSpPr>
          <p:cNvPr id="81923" name="Rectangle 3"/>
          <p:cNvSpPr>
            <a:spLocks noChangeArrowheads="1"/>
          </p:cNvSpPr>
          <p:nvPr/>
        </p:nvSpPr>
        <p:spPr bwMode="auto">
          <a:xfrm>
            <a:off x="160338" y="1287463"/>
            <a:ext cx="8853487" cy="392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tabLst>
                <a:tab pos="2062163" algn="ctr"/>
                <a:tab pos="3600450" algn="ctr"/>
                <a:tab pos="5259388" algn="ctr"/>
                <a:tab pos="6918325" algn="ctr"/>
                <a:tab pos="8113713" algn="ctr"/>
              </a:tabLs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tabLst>
                <a:tab pos="2062163" algn="ctr"/>
                <a:tab pos="3600450" algn="ctr"/>
                <a:tab pos="5259388" algn="ctr"/>
                <a:tab pos="6918325" algn="ctr"/>
                <a:tab pos="8113713" algn="ctr"/>
              </a:tabLs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2pPr>
            <a:lvl3pPr>
              <a:tabLst>
                <a:tab pos="2062163" algn="ctr"/>
                <a:tab pos="3600450" algn="ctr"/>
                <a:tab pos="5259388" algn="ctr"/>
                <a:tab pos="6918325" algn="ctr"/>
                <a:tab pos="8113713" algn="ctr"/>
              </a:tabLs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3pPr>
            <a:lvl4pPr>
              <a:tabLst>
                <a:tab pos="2062163" algn="ctr"/>
                <a:tab pos="3600450" algn="ctr"/>
                <a:tab pos="5259388" algn="ctr"/>
                <a:tab pos="6918325" algn="ctr"/>
                <a:tab pos="8113713" algn="ctr"/>
              </a:tabLs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4pPr>
            <a:lvl5pPr>
              <a:tabLst>
                <a:tab pos="2062163" algn="ctr"/>
                <a:tab pos="3600450" algn="ctr"/>
                <a:tab pos="5259388" algn="ctr"/>
                <a:tab pos="6918325" algn="ctr"/>
                <a:tab pos="8113713" algn="ctr"/>
              </a:tabLs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062163" algn="ctr"/>
                <a:tab pos="3600450" algn="ctr"/>
                <a:tab pos="5259388" algn="ctr"/>
                <a:tab pos="6918325" algn="ctr"/>
                <a:tab pos="8113713" algn="ctr"/>
              </a:tabLs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2062163" algn="ctr"/>
                <a:tab pos="3600450" algn="ctr"/>
                <a:tab pos="5259388" algn="ctr"/>
                <a:tab pos="6918325" algn="ctr"/>
                <a:tab pos="8113713" algn="ctr"/>
              </a:tabLs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2062163" algn="ctr"/>
                <a:tab pos="3600450" algn="ctr"/>
                <a:tab pos="5259388" algn="ctr"/>
                <a:tab pos="6918325" algn="ctr"/>
                <a:tab pos="8113713" algn="ctr"/>
              </a:tabLs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2062163" algn="ctr"/>
                <a:tab pos="3600450" algn="ctr"/>
                <a:tab pos="5259388" algn="ctr"/>
                <a:tab pos="6918325" algn="ctr"/>
                <a:tab pos="8113713" algn="ctr"/>
              </a:tabLst>
              <a:defRPr sz="2400" b="1">
                <a:solidFill>
                  <a:srgbClr val="8901F3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solidFill>
                  <a:schemeClr val="tx2"/>
                </a:solidFill>
              </a:rPr>
              <a:t>Species	Ejaculate	Sperm	Total Sperm	%	%</a:t>
            </a:r>
            <a:br>
              <a:rPr lang="en-US" altLang="en-US">
                <a:solidFill>
                  <a:schemeClr val="tx2"/>
                </a:solidFill>
              </a:rPr>
            </a:br>
            <a:r>
              <a:rPr lang="en-US" altLang="en-US">
                <a:solidFill>
                  <a:schemeClr val="tx2"/>
                </a:solidFill>
              </a:rPr>
              <a:t>	Volume	Conc.	 (x10</a:t>
            </a:r>
            <a:r>
              <a:rPr lang="en-US" altLang="en-US" baseline="30000">
                <a:solidFill>
                  <a:schemeClr val="tx2"/>
                </a:solidFill>
              </a:rPr>
              <a:t>9</a:t>
            </a:r>
            <a:r>
              <a:rPr lang="en-US" altLang="en-US">
                <a:solidFill>
                  <a:schemeClr val="tx2"/>
                </a:solidFill>
              </a:rPr>
              <a:t>) 	Motile	Normal</a:t>
            </a:r>
            <a:br>
              <a:rPr lang="en-US" altLang="en-US">
                <a:solidFill>
                  <a:schemeClr val="tx2"/>
                </a:solidFill>
              </a:rPr>
            </a:br>
            <a:r>
              <a:rPr lang="en-US" altLang="en-US">
                <a:solidFill>
                  <a:schemeClr val="tx2"/>
                </a:solidFill>
              </a:rPr>
              <a:t>		(x10</a:t>
            </a:r>
            <a:r>
              <a:rPr lang="en-US" altLang="en-US" baseline="30000">
                <a:solidFill>
                  <a:schemeClr val="tx2"/>
                </a:solidFill>
              </a:rPr>
              <a:t>9</a:t>
            </a:r>
            <a:r>
              <a:rPr lang="en-US" altLang="en-US">
                <a:solidFill>
                  <a:schemeClr val="tx2"/>
                </a:solidFill>
              </a:rPr>
              <a:t>/ml) 	 /Ejaculate</a:t>
            </a:r>
          </a:p>
          <a:p>
            <a:pPr>
              <a:spcBef>
                <a:spcPct val="50000"/>
              </a:spcBef>
            </a:pPr>
            <a:r>
              <a:rPr lang="en-US" altLang="en-US">
                <a:solidFill>
                  <a:schemeClr val="tx2"/>
                </a:solidFill>
              </a:rPr>
              <a:t>Bull	8.0	1.5	12	75	95</a:t>
            </a:r>
          </a:p>
          <a:p>
            <a:pPr>
              <a:spcBef>
                <a:spcPct val="50000"/>
              </a:spcBef>
            </a:pPr>
            <a:r>
              <a:rPr lang="en-US" altLang="en-US">
                <a:solidFill>
                  <a:schemeClr val="tx2"/>
                </a:solidFill>
              </a:rPr>
              <a:t>Ram	1.0	3.0	3	95	95</a:t>
            </a:r>
          </a:p>
          <a:p>
            <a:pPr>
              <a:spcBef>
                <a:spcPct val="50000"/>
              </a:spcBef>
            </a:pPr>
            <a:r>
              <a:rPr lang="en-US" altLang="en-US">
                <a:solidFill>
                  <a:schemeClr val="tx2"/>
                </a:solidFill>
              </a:rPr>
              <a:t>Boar	200	.25	50	70	90</a:t>
            </a:r>
          </a:p>
          <a:p>
            <a:pPr>
              <a:spcBef>
                <a:spcPct val="50000"/>
              </a:spcBef>
            </a:pPr>
            <a:r>
              <a:rPr lang="en-US" altLang="en-US">
                <a:solidFill>
                  <a:schemeClr val="tx2"/>
                </a:solidFill>
              </a:rPr>
              <a:t>Stallion	80	.15	12	70	40-90</a:t>
            </a:r>
          </a:p>
          <a:p>
            <a:pPr>
              <a:spcBef>
                <a:spcPct val="50000"/>
              </a:spcBef>
            </a:pPr>
            <a:r>
              <a:rPr lang="en-US" altLang="en-US">
                <a:solidFill>
                  <a:schemeClr val="tx2"/>
                </a:solidFill>
              </a:rPr>
              <a:t>Man	2-6	.15	.9	65	30-70</a:t>
            </a:r>
          </a:p>
        </p:txBody>
      </p:sp>
      <p:sp>
        <p:nvSpPr>
          <p:cNvPr id="81924" name="Line 4"/>
          <p:cNvSpPr>
            <a:spLocks noChangeShapeType="1"/>
          </p:cNvSpPr>
          <p:nvPr/>
        </p:nvSpPr>
        <p:spPr bwMode="auto">
          <a:xfrm>
            <a:off x="304800" y="2514600"/>
            <a:ext cx="854075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25" name="Line 5"/>
          <p:cNvSpPr>
            <a:spLocks noChangeShapeType="1"/>
          </p:cNvSpPr>
          <p:nvPr/>
        </p:nvSpPr>
        <p:spPr bwMode="auto">
          <a:xfrm>
            <a:off x="268288" y="1189038"/>
            <a:ext cx="854075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26" name="Line 6"/>
          <p:cNvSpPr>
            <a:spLocks noChangeShapeType="1"/>
          </p:cNvSpPr>
          <p:nvPr/>
        </p:nvSpPr>
        <p:spPr bwMode="auto">
          <a:xfrm>
            <a:off x="304800" y="5257800"/>
            <a:ext cx="854075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CC636-0CCF-CE4C-A23A-8DDB50171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Quiz 14 e</a:t>
            </a:r>
            <a:endParaRPr lang="en-US" dirty="0"/>
          </a:p>
        </p:txBody>
      </p:sp>
      <p:pic>
        <p:nvPicPr>
          <p:cNvPr id="3" name="Picture 2" descr="pig 7">
            <a:extLst>
              <a:ext uri="{FF2B5EF4-FFF2-40B4-BE49-F238E27FC236}">
                <a16:creationId xmlns:a16="http://schemas.microsoft.com/office/drawing/2014/main" id="{7D7E0791-4307-3248-9201-1466E4E088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24" t="25051" r="24778" b="24845"/>
          <a:stretch/>
        </p:blipFill>
        <p:spPr bwMode="auto">
          <a:xfrm>
            <a:off x="1181100" y="1524000"/>
            <a:ext cx="6781800" cy="4747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BFEB78E-EBAF-924B-B709-D4E87649DC70}"/>
              </a:ext>
            </a:extLst>
          </p:cNvPr>
          <p:cNvSpPr txBox="1"/>
          <p:nvPr/>
        </p:nvSpPr>
        <p:spPr>
          <a:xfrm>
            <a:off x="228600" y="914400"/>
            <a:ext cx="891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Is the sperm identified below normal or abnormal and why?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A74849E-9A76-414B-A644-C413B72E3FAE}"/>
              </a:ext>
            </a:extLst>
          </p:cNvPr>
          <p:cNvCxnSpPr/>
          <p:nvPr/>
        </p:nvCxnSpPr>
        <p:spPr bwMode="auto">
          <a:xfrm flipH="1" flipV="1">
            <a:off x="4419600" y="3048000"/>
            <a:ext cx="1752600" cy="68580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114FFB"/>
            </a:solidFill>
            <a:prstDash val="solid"/>
            <a:round/>
            <a:headEnd type="none" w="med" len="med"/>
            <a:tailEnd type="stealth" w="med" len="lg"/>
          </a:ln>
          <a:effectLst/>
        </p:spPr>
      </p:cxnSp>
    </p:spTree>
    <p:extLst>
      <p:ext uri="{BB962C8B-B14F-4D97-AF65-F5344CB8AC3E}">
        <p14:creationId xmlns:p14="http://schemas.microsoft.com/office/powerpoint/2010/main" val="180769608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CC636-0CCF-CE4C-A23A-8DDB50171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Quiz 14 e</a:t>
            </a:r>
            <a:endParaRPr lang="en-US" dirty="0"/>
          </a:p>
        </p:txBody>
      </p:sp>
      <p:pic>
        <p:nvPicPr>
          <p:cNvPr id="3" name="Picture 2" descr="pig 7">
            <a:extLst>
              <a:ext uri="{FF2B5EF4-FFF2-40B4-BE49-F238E27FC236}">
                <a16:creationId xmlns:a16="http://schemas.microsoft.com/office/drawing/2014/main" id="{7D7E0791-4307-3248-9201-1466E4E088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24" t="25051" r="24778" b="24845"/>
          <a:stretch/>
        </p:blipFill>
        <p:spPr bwMode="auto">
          <a:xfrm>
            <a:off x="1181100" y="1524000"/>
            <a:ext cx="6781800" cy="4747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BFEB78E-EBAF-924B-B709-D4E87649DC70}"/>
              </a:ext>
            </a:extLst>
          </p:cNvPr>
          <p:cNvSpPr txBox="1"/>
          <p:nvPr/>
        </p:nvSpPr>
        <p:spPr>
          <a:xfrm>
            <a:off x="228600" y="914400"/>
            <a:ext cx="891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Is the sperm identified below normal or abnormal and why?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A74849E-9A76-414B-A644-C413B72E3FAE}"/>
              </a:ext>
            </a:extLst>
          </p:cNvPr>
          <p:cNvCxnSpPr/>
          <p:nvPr/>
        </p:nvCxnSpPr>
        <p:spPr bwMode="auto">
          <a:xfrm flipH="1" flipV="1">
            <a:off x="4419600" y="3048000"/>
            <a:ext cx="1752600" cy="68580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114FFB"/>
            </a:solidFill>
            <a:prstDash val="solid"/>
            <a:round/>
            <a:headEnd type="none" w="med" len="med"/>
            <a:tailEnd type="stealth" w="med" len="lg"/>
          </a:ln>
          <a:effectLst/>
        </p:spPr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33A97F46-FCF8-D04C-A33D-B75527F54C02}"/>
              </a:ext>
            </a:extLst>
          </p:cNvPr>
          <p:cNvSpPr txBox="1"/>
          <p:nvPr/>
        </p:nvSpPr>
        <p:spPr>
          <a:xfrm>
            <a:off x="2095500" y="6256544"/>
            <a:ext cx="495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114FFB"/>
                </a:solidFill>
              </a:rPr>
              <a:t>Abnormal and secondary defect</a:t>
            </a:r>
          </a:p>
        </p:txBody>
      </p:sp>
    </p:spTree>
    <p:extLst>
      <p:ext uri="{BB962C8B-B14F-4D97-AF65-F5344CB8AC3E}">
        <p14:creationId xmlns:p14="http://schemas.microsoft.com/office/powerpoint/2010/main" val="129933875"/>
      </p:ext>
    </p:extLst>
  </p:cSld>
  <p:clrMapOvr>
    <a:masterClrMapping/>
  </p:clrMapOvr>
</p:sld>
</file>

<file path=ppt/theme/theme1.xml><?xml version="1.0" encoding="utf-8"?>
<a:theme xmlns:a="http://schemas.openxmlformats.org/drawingml/2006/main" name="untitled 1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untitled 1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rgbClr val="8901F3"/>
            </a:solidFill>
            <a:effectLst/>
            <a:latin typeface="Helvetic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rgbClr val="8901F3"/>
            </a:solidFill>
            <a:effectLst/>
            <a:latin typeface="Helvetica" charset="0"/>
          </a:defRPr>
        </a:defPPr>
      </a:lstStyle>
    </a:lnDef>
  </a:objectDefaults>
  <a:extraClrSchemeLst>
    <a:extraClrScheme>
      <a:clrScheme name="untitled 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titled 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titled 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titled 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titled 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titled 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titled 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Office:Microsoft PowerPoint 4:</Template>
  <TotalTime>47671815</TotalTime>
  <Pages>29</Pages>
  <Words>985</Words>
  <Application>Microsoft Macintosh PowerPoint</Application>
  <PresentationFormat>On-screen Show (4:3)</PresentationFormat>
  <Paragraphs>259</Paragraphs>
  <Slides>41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6" baseType="lpstr">
      <vt:lpstr>Arial</vt:lpstr>
      <vt:lpstr>Helvetica</vt:lpstr>
      <vt:lpstr>Times</vt:lpstr>
      <vt:lpstr>Wingdings</vt:lpstr>
      <vt:lpstr>untitled 1</vt:lpstr>
      <vt:lpstr>Animal Science 434</vt:lpstr>
      <vt:lpstr>PowerPoint Presentation</vt:lpstr>
      <vt:lpstr>Sperm From Different Species</vt:lpstr>
      <vt:lpstr>PowerPoint Presentation</vt:lpstr>
      <vt:lpstr>PowerPoint Presentation</vt:lpstr>
      <vt:lpstr>Quiz 14 a</vt:lpstr>
      <vt:lpstr>Quiz 14 a</vt:lpstr>
      <vt:lpstr>PowerPoint Presentation</vt:lpstr>
      <vt:lpstr>PowerPoint Presentation</vt:lpstr>
      <vt:lpstr>PowerPoint Presentation</vt:lpstr>
      <vt:lpstr>Sperm Tail</vt:lpstr>
      <vt:lpstr>Axoneme</vt:lpstr>
      <vt:lpstr>Microtubule Sliding in Sperm Tail</vt:lpstr>
      <vt:lpstr>Quiz 14 b</vt:lpstr>
      <vt:lpstr>Quiz 14 b</vt:lpstr>
      <vt:lpstr>Sperm Metabolism</vt:lpstr>
      <vt:lpstr>Sperm Metabolism</vt:lpstr>
      <vt:lpstr>ATP Utilization in Sperm</vt:lpstr>
      <vt:lpstr>Quiz 14 c</vt:lpstr>
      <vt:lpstr>Quiz 14 c</vt:lpstr>
      <vt:lpstr>Sperm Metabolism</vt:lpstr>
      <vt:lpstr>Effect of Temperature on Motility</vt:lpstr>
      <vt:lpstr>Transport of Sperm</vt:lpstr>
      <vt:lpstr>Epididymal Function</vt:lpstr>
      <vt:lpstr>Epididymal Function</vt:lpstr>
      <vt:lpstr>Hormonal Control of Epididymis</vt:lpstr>
      <vt:lpstr>Quiz 14 d</vt:lpstr>
      <vt:lpstr>Quiz 14 d</vt:lpstr>
      <vt:lpstr>Ejaculate Characteristics</vt:lpstr>
      <vt:lpstr>Components of Semen</vt:lpstr>
      <vt:lpstr>Initial Semen Evaluation</vt:lpstr>
      <vt:lpstr>Semen Color and Volume</vt:lpstr>
      <vt:lpstr>Motility Evaluation</vt:lpstr>
      <vt:lpstr>Fluorescent Sperm Viability Assay</vt:lpstr>
      <vt:lpstr>Morphology</vt:lpstr>
      <vt:lpstr>Morphology Classifications</vt:lpstr>
      <vt:lpstr>PowerPoint Presentation</vt:lpstr>
      <vt:lpstr>PowerPoint Presentation</vt:lpstr>
      <vt:lpstr>Ejaculate Characteristics</vt:lpstr>
      <vt:lpstr>Quiz 14 e</vt:lpstr>
      <vt:lpstr>Quiz 14 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13</dc:title>
  <dc:subject>epididymis, ejac, semen</dc:subject>
  <dc:creator>John Parrish</dc:creator>
  <cp:keywords/>
  <dc:description/>
  <cp:lastModifiedBy>JOHN J PARRISH</cp:lastModifiedBy>
  <cp:revision>62</cp:revision>
  <cp:lastPrinted>2021-10-27T19:41:52Z</cp:lastPrinted>
  <dcterms:created xsi:type="dcterms:W3CDTF">2013-10-20T18:45:25Z</dcterms:created>
  <dcterms:modified xsi:type="dcterms:W3CDTF">2021-10-27T19:42:06Z</dcterms:modified>
</cp:coreProperties>
</file>